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9"/>
  </p:notesMasterIdLst>
  <p:handoutMasterIdLst>
    <p:handoutMasterId r:id="rId10"/>
  </p:handoutMasterIdLst>
  <p:sldIdLst>
    <p:sldId id="256" r:id="rId5"/>
    <p:sldId id="260" r:id="rId6"/>
    <p:sldId id="257"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4643" autoAdjust="0"/>
  </p:normalViewPr>
  <p:slideViewPr>
    <p:cSldViewPr snapToGrid="0">
      <p:cViewPr varScale="1">
        <p:scale>
          <a:sx n="87" d="100"/>
          <a:sy n="87" d="100"/>
        </p:scale>
        <p:origin x="468" y="78"/>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9/5/2018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9/5/2018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CCDFB8-CE1E-4CEA-A9A7-0392F69410F3}" type="slidenum">
              <a:rPr lang="en-US" smtClean="0"/>
              <a:t>3</a:t>
            </a:fld>
            <a:endParaRPr lang="en-US"/>
          </a:p>
        </p:txBody>
      </p:sp>
    </p:spTree>
    <p:extLst>
      <p:ext uri="{BB962C8B-B14F-4D97-AF65-F5344CB8AC3E}">
        <p14:creationId xmlns:p14="http://schemas.microsoft.com/office/powerpoint/2010/main" val="212091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1" name="TextBox 10"/>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Layout">
    <p:spTree>
      <p:nvGrpSpPr>
        <p:cNvPr id="1" name=""/>
        <p:cNvGrpSpPr/>
        <p:nvPr/>
      </p:nvGrpSpPr>
      <p:grpSpPr>
        <a:xfrm>
          <a:off x="0" y="0"/>
          <a:ext cx="0" cy="0"/>
          <a:chOff x="0" y="0"/>
          <a:chExt cx="0" cy="0"/>
        </a:xfrm>
      </p:grpSpPr>
      <p:grpSp>
        <p:nvGrpSpPr>
          <p:cNvPr id="2" name="Group 1"/>
          <p:cNvGrpSpPr/>
          <p:nvPr userDrawn="1"/>
        </p:nvGrpSpPr>
        <p:grpSpPr>
          <a:xfrm>
            <a:off x="0" y="-2"/>
            <a:ext cx="407324" cy="6858002"/>
            <a:chOff x="0" y="-1"/>
            <a:chExt cx="407324" cy="6858001"/>
          </a:xfrm>
        </p:grpSpPr>
        <p:sp>
          <p:nvSpPr>
            <p:cNvPr id="17" name="Rectangle 16"/>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0" name="TextBox 19"/>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4" name="Group 13"/>
          <p:cNvGrpSpPr/>
          <p:nvPr userDrawn="1"/>
        </p:nvGrpSpPr>
        <p:grpSpPr>
          <a:xfrm>
            <a:off x="8735292" y="-1"/>
            <a:ext cx="407324" cy="6858001"/>
            <a:chOff x="0" y="-1"/>
            <a:chExt cx="407324" cy="6858001"/>
          </a:xfrm>
        </p:grpSpPr>
        <p:sp>
          <p:nvSpPr>
            <p:cNvPr id="22" name="Rectangle 21"/>
            <p:cNvSpPr/>
            <p:nvPr userDrawn="1"/>
          </p:nvSpPr>
          <p:spPr bwMode="auto">
            <a:xfrm>
              <a:off x="0" y="-1"/>
              <a:ext cx="407324" cy="3315855"/>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userDrawn="1"/>
          </p:nvSpPr>
          <p:spPr bwMode="auto">
            <a:xfrm>
              <a:off x="0" y="3537526"/>
              <a:ext cx="407324" cy="3320474"/>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 name="Group 2"/>
          <p:cNvGrpSpPr/>
          <p:nvPr userDrawn="1"/>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spTree>
    <p:extLst>
      <p:ext uri="{BB962C8B-B14F-4D97-AF65-F5344CB8AC3E}">
        <p14:creationId xmlns:p14="http://schemas.microsoft.com/office/powerpoint/2010/main" val="3481841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8041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4" name="Rectangle 3"/>
          <p:cNvSpPr/>
          <p:nvPr userDrawn="1"/>
        </p:nvSpPr>
        <p:spPr>
          <a:xfrm>
            <a:off x="627132" y="6609685"/>
            <a:ext cx="4572000" cy="123111"/>
          </a:xfrm>
          <a:prstGeom prst="rect">
            <a:avLst/>
          </a:prstGeom>
        </p:spPr>
        <p:txBody>
          <a:bodyPr lIns="0" tIns="0" rIns="0" bIns="0">
            <a:spAutoFit/>
          </a:bodyPr>
          <a:lstStyle/>
          <a:p>
            <a:r>
              <a:rPr lang="en-US" altLang="en-US" sz="800">
                <a:solidFill>
                  <a:schemeClr val="tx1">
                    <a:lumMod val="50000"/>
                    <a:lumOff val="50000"/>
                  </a:schemeClr>
                </a:solidFill>
              </a:rPr>
              <a:t>© 2017 The </a:t>
            </a:r>
            <a:r>
              <a:rPr lang="en-US" altLang="en-US" sz="800" dirty="0">
                <a:solidFill>
                  <a:schemeClr val="tx1">
                    <a:lumMod val="50000"/>
                    <a:lumOff val="50000"/>
                  </a:schemeClr>
                </a:solidFill>
              </a:rPr>
              <a:t>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6074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 2"/>
          <p:cNvGrpSpPr/>
          <p:nvPr userDrawn="1"/>
        </p:nvGrpSpPr>
        <p:grpSpPr>
          <a:xfrm>
            <a:off x="2892387" y="4816914"/>
            <a:ext cx="373245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userDrawn="1"/>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Tree>
    <p:extLst>
      <p:ext uri="{BB962C8B-B14F-4D97-AF65-F5344CB8AC3E}">
        <p14:creationId xmlns:p14="http://schemas.microsoft.com/office/powerpoint/2010/main" val="30573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7800"/>
            <a:ext cx="82296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4" r:id="rId5"/>
    <p:sldLayoutId id="2147483655" r:id="rId6"/>
    <p:sldLayoutId id="2147483662" r:id="rId7"/>
    <p:sldLayoutId id="2147483661" r:id="rId8"/>
    <p:sldLayoutId id="2147483660" r:id="rId9"/>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50843" y="2804996"/>
            <a:ext cx="7220650" cy="3585597"/>
          </a:xfrm>
        </p:spPr>
        <p:txBody>
          <a:bodyPr wrap="square">
            <a:spAutoFit/>
          </a:bodyPr>
          <a:lstStyle/>
          <a:p>
            <a:pPr>
              <a:buClr>
                <a:srgbClr val="80A644"/>
              </a:buClr>
              <a:buSzPct val="85000"/>
              <a:defRPr/>
            </a:pPr>
            <a:r>
              <a:rPr lang="en-US" spc="140" dirty="0"/>
              <a:t>Tammy </a:t>
            </a:r>
            <a:r>
              <a:rPr lang="en-US" spc="140" dirty="0" err="1"/>
              <a:t>Flowe</a:t>
            </a:r>
            <a:endParaRPr lang="en-US" spc="140" dirty="0"/>
          </a:p>
          <a:p>
            <a:pPr>
              <a:buClr>
                <a:srgbClr val="80A644"/>
              </a:buClr>
              <a:buSzPct val="85000"/>
              <a:defRPr/>
            </a:pPr>
            <a:r>
              <a:rPr lang="en-US" i="1" spc="140" dirty="0"/>
              <a:t>	FAA</a:t>
            </a:r>
          </a:p>
          <a:p>
            <a:pPr>
              <a:buClr>
                <a:srgbClr val="80A644"/>
              </a:buClr>
              <a:buSzPct val="85000"/>
              <a:defRPr/>
            </a:pPr>
            <a:r>
              <a:rPr lang="en-US" spc="140" dirty="0"/>
              <a:t>Dr. Bob Sharman</a:t>
            </a:r>
          </a:p>
          <a:p>
            <a:pPr>
              <a:buClr>
                <a:srgbClr val="80A644"/>
              </a:buClr>
              <a:buSzPct val="85000"/>
              <a:defRPr/>
            </a:pPr>
            <a:r>
              <a:rPr lang="en-US" i="1" spc="140" dirty="0"/>
              <a:t>	NCAR</a:t>
            </a:r>
          </a:p>
          <a:p>
            <a:pPr>
              <a:buClr>
                <a:srgbClr val="80A644"/>
              </a:buClr>
              <a:buSzPct val="85000"/>
              <a:defRPr/>
            </a:pPr>
            <a:r>
              <a:rPr lang="en-US" spc="140" dirty="0"/>
              <a:t>Matt Fronzak</a:t>
            </a:r>
          </a:p>
          <a:p>
            <a:pPr>
              <a:buClr>
                <a:srgbClr val="80A644"/>
              </a:buClr>
              <a:buSzPct val="85000"/>
              <a:defRPr/>
            </a:pPr>
            <a:r>
              <a:rPr lang="en-US" i="1" spc="140" dirty="0"/>
              <a:t>	MITRE</a:t>
            </a:r>
          </a:p>
          <a:p>
            <a:pPr>
              <a:buClr>
                <a:srgbClr val="80A644"/>
              </a:buClr>
              <a:buSzPct val="85000"/>
              <a:defRPr/>
            </a:pPr>
            <a:r>
              <a:rPr lang="en-US" spc="140" dirty="0"/>
              <a:t>Dr. Tom Becher</a:t>
            </a:r>
          </a:p>
          <a:p>
            <a:pPr>
              <a:buClr>
                <a:srgbClr val="80A644"/>
              </a:buClr>
              <a:buSzPct val="85000"/>
              <a:defRPr/>
            </a:pPr>
            <a:r>
              <a:rPr lang="en-US" i="1" spc="140" dirty="0"/>
              <a:t>	MITRE</a:t>
            </a:r>
          </a:p>
        </p:txBody>
      </p:sp>
      <p:sp>
        <p:nvSpPr>
          <p:cNvPr id="4" name="Title 3"/>
          <p:cNvSpPr>
            <a:spLocks noGrp="1"/>
          </p:cNvSpPr>
          <p:nvPr>
            <p:ph type="ctrTitle" sz="quarter"/>
          </p:nvPr>
        </p:nvSpPr>
        <p:spPr>
          <a:xfrm>
            <a:off x="550843" y="546567"/>
            <a:ext cx="8372820" cy="1737463"/>
          </a:xfrm>
        </p:spPr>
        <p:txBody>
          <a:bodyPr wrap="square">
            <a:spAutoFit/>
          </a:bodyPr>
          <a:lstStyle/>
          <a:p>
            <a:r>
              <a:rPr lang="en-US" sz="3200" dirty="0"/>
              <a:t>Turbulence Impact Mitigation Workshop 3</a:t>
            </a:r>
            <a:br>
              <a:rPr lang="en-US" sz="3200" dirty="0"/>
            </a:br>
            <a:r>
              <a:rPr lang="en-US" sz="3200" dirty="0"/>
              <a:t>September 5-6, 2018</a:t>
            </a:r>
            <a:br>
              <a:rPr lang="en-US" dirty="0"/>
            </a:br>
            <a:r>
              <a:rPr lang="en-US" sz="3200" dirty="0"/>
              <a:t>Welcome and Logistics</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9F21-E19F-4174-A3D7-18A5EAED33D1}"/>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E5A7FAD1-E08A-4055-B204-74C38D523992}"/>
              </a:ext>
            </a:extLst>
          </p:cNvPr>
          <p:cNvSpPr>
            <a:spLocks noGrp="1"/>
          </p:cNvSpPr>
          <p:nvPr>
            <p:ph idx="1"/>
          </p:nvPr>
        </p:nvSpPr>
        <p:spPr>
          <a:xfrm>
            <a:off x="609600" y="1447800"/>
            <a:ext cx="8229600" cy="5135562"/>
          </a:xfrm>
        </p:spPr>
        <p:txBody>
          <a:bodyPr>
            <a:normAutofit/>
          </a:bodyPr>
          <a:lstStyle/>
          <a:p>
            <a:pPr lvl="0"/>
            <a:r>
              <a:rPr lang="en-US" dirty="0"/>
              <a:t>Badges and lanyards</a:t>
            </a:r>
          </a:p>
          <a:p>
            <a:pPr lvl="1"/>
            <a:r>
              <a:rPr lang="en-US" dirty="0"/>
              <a:t>Worn and visible while in the building</a:t>
            </a:r>
          </a:p>
          <a:p>
            <a:pPr lvl="1"/>
            <a:r>
              <a:rPr lang="en-US" dirty="0"/>
              <a:t>Drop them off at the front desk when leaving the building, even if you plan to return </a:t>
            </a:r>
          </a:p>
          <a:p>
            <a:pPr lvl="0"/>
            <a:r>
              <a:rPr lang="en-US" dirty="0"/>
              <a:t>9-1-1</a:t>
            </a:r>
          </a:p>
          <a:p>
            <a:pPr lvl="1"/>
            <a:r>
              <a:rPr lang="en-US" dirty="0"/>
              <a:t>Please do not call 9-1-1</a:t>
            </a:r>
          </a:p>
          <a:p>
            <a:pPr lvl="1"/>
            <a:r>
              <a:rPr lang="en-US" dirty="0"/>
              <a:t>MITRE Security will work all emergency events and facilitate coordination with external organizations</a:t>
            </a:r>
          </a:p>
          <a:p>
            <a:r>
              <a:rPr lang="en-US" dirty="0"/>
              <a:t>Emergency exits</a:t>
            </a:r>
          </a:p>
          <a:p>
            <a:r>
              <a:rPr lang="en-US" dirty="0"/>
              <a:t>Bathrooms</a:t>
            </a:r>
          </a:p>
          <a:p>
            <a:r>
              <a:rPr lang="en-US" dirty="0"/>
              <a:t>Sign-in and lunch payment</a:t>
            </a:r>
          </a:p>
          <a:p>
            <a:r>
              <a:rPr lang="en-US" dirty="0"/>
              <a:t>Shout outs</a:t>
            </a:r>
          </a:p>
        </p:txBody>
      </p:sp>
    </p:spTree>
    <p:extLst>
      <p:ext uri="{BB962C8B-B14F-4D97-AF65-F5344CB8AC3E}">
        <p14:creationId xmlns:p14="http://schemas.microsoft.com/office/powerpoint/2010/main" val="142879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Internet Connectivity</a:t>
            </a:r>
          </a:p>
        </p:txBody>
      </p:sp>
      <p:sp>
        <p:nvSpPr>
          <p:cNvPr id="13" name="Content Placeholder 12"/>
          <p:cNvSpPr>
            <a:spLocks noGrp="1"/>
          </p:cNvSpPr>
          <p:nvPr>
            <p:ph idx="1"/>
          </p:nvPr>
        </p:nvSpPr>
        <p:spPr/>
        <p:txBody>
          <a:bodyPr>
            <a:normAutofit/>
          </a:bodyPr>
          <a:lstStyle/>
          <a:p>
            <a:r>
              <a:rPr lang="en-US" sz="3200" dirty="0"/>
              <a:t>SSID = Outernet</a:t>
            </a:r>
          </a:p>
          <a:p>
            <a:r>
              <a:rPr lang="en-US" sz="3200" dirty="0"/>
              <a:t>Password = respect mark brush fast</a:t>
            </a:r>
          </a:p>
        </p:txBody>
      </p:sp>
    </p:spTree>
    <p:extLst>
      <p:ext uri="{BB962C8B-B14F-4D97-AF65-F5344CB8AC3E}">
        <p14:creationId xmlns:p14="http://schemas.microsoft.com/office/powerpoint/2010/main" val="139922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50843" y="2804996"/>
            <a:ext cx="7220650" cy="3585597"/>
          </a:xfrm>
        </p:spPr>
        <p:txBody>
          <a:bodyPr wrap="square">
            <a:spAutoFit/>
          </a:bodyPr>
          <a:lstStyle/>
          <a:p>
            <a:pPr>
              <a:buClr>
                <a:srgbClr val="80A644"/>
              </a:buClr>
              <a:buSzPct val="85000"/>
              <a:defRPr/>
            </a:pPr>
            <a:r>
              <a:rPr lang="en-US" spc="140" dirty="0"/>
              <a:t>Tammy </a:t>
            </a:r>
            <a:r>
              <a:rPr lang="en-US" spc="140" dirty="0" err="1"/>
              <a:t>Flowe</a:t>
            </a:r>
            <a:endParaRPr lang="en-US" spc="140" dirty="0"/>
          </a:p>
          <a:p>
            <a:pPr>
              <a:buClr>
                <a:srgbClr val="80A644"/>
              </a:buClr>
              <a:buSzPct val="85000"/>
              <a:defRPr/>
            </a:pPr>
            <a:r>
              <a:rPr lang="en-US" i="1" spc="140" dirty="0"/>
              <a:t>	FAA</a:t>
            </a:r>
          </a:p>
          <a:p>
            <a:pPr>
              <a:buClr>
                <a:srgbClr val="80A644"/>
              </a:buClr>
              <a:buSzPct val="85000"/>
              <a:defRPr/>
            </a:pPr>
            <a:r>
              <a:rPr lang="en-US" spc="140" dirty="0"/>
              <a:t>Dr. Bob Sharman</a:t>
            </a:r>
          </a:p>
          <a:p>
            <a:pPr>
              <a:buClr>
                <a:srgbClr val="80A644"/>
              </a:buClr>
              <a:buSzPct val="85000"/>
              <a:defRPr/>
            </a:pPr>
            <a:r>
              <a:rPr lang="en-US" i="1" spc="140" dirty="0"/>
              <a:t>	NCAR</a:t>
            </a:r>
          </a:p>
          <a:p>
            <a:pPr>
              <a:buClr>
                <a:srgbClr val="80A644"/>
              </a:buClr>
              <a:buSzPct val="85000"/>
              <a:defRPr/>
            </a:pPr>
            <a:r>
              <a:rPr lang="en-US" spc="140" dirty="0"/>
              <a:t>Matt Fronzak</a:t>
            </a:r>
          </a:p>
          <a:p>
            <a:pPr>
              <a:buClr>
                <a:srgbClr val="80A644"/>
              </a:buClr>
              <a:buSzPct val="85000"/>
              <a:defRPr/>
            </a:pPr>
            <a:r>
              <a:rPr lang="en-US" i="1" spc="140" dirty="0"/>
              <a:t>	MITRE</a:t>
            </a:r>
          </a:p>
          <a:p>
            <a:pPr>
              <a:buClr>
                <a:srgbClr val="80A644"/>
              </a:buClr>
              <a:buSzPct val="85000"/>
              <a:defRPr/>
            </a:pPr>
            <a:r>
              <a:rPr lang="en-US" spc="140" dirty="0"/>
              <a:t>Dr. Tom Becher</a:t>
            </a:r>
          </a:p>
          <a:p>
            <a:pPr>
              <a:buClr>
                <a:srgbClr val="80A644"/>
              </a:buClr>
              <a:buSzPct val="85000"/>
              <a:defRPr/>
            </a:pPr>
            <a:r>
              <a:rPr lang="en-US" i="1" spc="140" dirty="0"/>
              <a:t>	MITRE</a:t>
            </a:r>
          </a:p>
        </p:txBody>
      </p:sp>
      <p:sp>
        <p:nvSpPr>
          <p:cNvPr id="4" name="Title 3"/>
          <p:cNvSpPr>
            <a:spLocks noGrp="1"/>
          </p:cNvSpPr>
          <p:nvPr>
            <p:ph type="ctrTitle" sz="quarter"/>
          </p:nvPr>
        </p:nvSpPr>
        <p:spPr>
          <a:xfrm>
            <a:off x="550843" y="546567"/>
            <a:ext cx="8372820" cy="1737463"/>
          </a:xfrm>
        </p:spPr>
        <p:txBody>
          <a:bodyPr wrap="square">
            <a:spAutoFit/>
          </a:bodyPr>
          <a:lstStyle/>
          <a:p>
            <a:r>
              <a:rPr lang="en-US" sz="3200" dirty="0"/>
              <a:t>Turbulence Impact Mitigation Workshop 3</a:t>
            </a:r>
            <a:br>
              <a:rPr lang="en-US" sz="3200" dirty="0"/>
            </a:br>
            <a:r>
              <a:rPr lang="en-US" sz="3200" dirty="0"/>
              <a:t>September 5-6, 2018</a:t>
            </a:r>
            <a:br>
              <a:rPr lang="en-US" dirty="0"/>
            </a:br>
            <a:r>
              <a:rPr lang="en-US" sz="3200" dirty="0"/>
              <a:t>Welcome and Logistics</a:t>
            </a:r>
            <a:endParaRPr lang="en-US" sz="4000" dirty="0"/>
          </a:p>
        </p:txBody>
      </p:sp>
    </p:spTree>
    <p:extLst>
      <p:ext uri="{BB962C8B-B14F-4D97-AF65-F5344CB8AC3E}">
        <p14:creationId xmlns:p14="http://schemas.microsoft.com/office/powerpoint/2010/main" val="2975706295"/>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1" id="{3A3E2528-1EAF-41B4-BFD8-CEC85EC322F6}" vid="{24B72719-44C9-40DF-91E1-7DDCBC0DAD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IconOverlay xmlns="http://schemas.microsoft.com/sharepoint/v4" xsi:nil="true"/>
    <_Contributor xmlns="http://schemas.microsoft.com/sharepoint/v3/fields" xsi:nil="true"/>
    <DocType xmlns="ae7241bb-316f-43d3-a81e-64ec0fc1fc73">Template</DocType>
    <Release_x0020_Statement xmlns="http://schemas.microsoft.com/sharepoint/v3">For Internal MITRE Use</Release_x0020_Statement>
    <Site_x0020_Page xmlns="ae7241bb-316f-43d3-a81e-64ec0fc1fc73">
      <Value>36</Value>
      <Value>56</Value>
      <Value>57</Value>
    </Site_x0020_Page>
    <SortOrder xmlns="ae7241bb-316f-43d3-a81e-64ec0fc1fc73">3</SortOrder>
    <Date xmlns="ae7241bb-316f-43d3-a81e-64ec0fc1fc73">2017-01-01T05:00:00+00:00</Date>
  </documentManagement>
</p:properties>
</file>

<file path=customXml/item2.xml><?xml version="1.0" encoding="utf-8"?>
<ct:contentTypeSchema xmlns:ct="http://schemas.microsoft.com/office/2006/metadata/contentType" xmlns:ma="http://schemas.microsoft.com/office/2006/metadata/properties/metaAttributes" ct:_="" ma:_="" ma:contentTypeName="MITRE Work" ma:contentTypeID="0x010100823A99C636F7423283FB0D200866C61300ED7B95B9F3884348B31FF9A448CD4B00" ma:contentTypeVersion="12" ma:contentTypeDescription="Materials and documents that contain MITRE authored content and other content directly attributable to MITRE and its work" ma:contentTypeScope="" ma:versionID="4c300fd0175ab4bb33b1854ea5312191">
  <xsd:schema xmlns:xsd="http://www.w3.org/2001/XMLSchema" xmlns:xs="http://www.w3.org/2001/XMLSchema" xmlns:p="http://schemas.microsoft.com/office/2006/metadata/properties" xmlns:ns1="http://schemas.microsoft.com/sharepoint/v3" xmlns:ns2="http://schemas.microsoft.com/sharepoint/v3/fields" xmlns:ns3="ae7241bb-316f-43d3-a81e-64ec0fc1fc73" xmlns:ns4="http://schemas.microsoft.com/sharepoint/v4" targetNamespace="http://schemas.microsoft.com/office/2006/metadata/properties" ma:root="true" ma:fieldsID="8a5054c4affde81919734fc787b26e5c" ns1:_="" ns2:_="" ns3:_="" ns4:_="">
    <xsd:import namespace="http://schemas.microsoft.com/sharepoint/v3"/>
    <xsd:import namespace="http://schemas.microsoft.com/sharepoint/v3/fields"/>
    <xsd:import namespace="ae7241bb-316f-43d3-a81e-64ec0fc1fc73"/>
    <xsd:import namespace="http://schemas.microsoft.com/sharepoint/v4"/>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7241bb-316f-43d3-a81e-64ec0fc1fc73"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0e6e1ef9-95cd-4525-a4f0-68190b9baa13}"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6" nillable="true" ma:displayName="Date" ma:description="If applicable for items such as the Program Highlights."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149EB5-F1DC-4579-844A-2EC0C9AD93A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schemas.microsoft.com/sharepoint/v3"/>
    <ds:schemaRef ds:uri="ae7241bb-316f-43d3-a81e-64ec0fc1fc73"/>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E7927794-4539-4C23-9089-48716F12D8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ae7241bb-316f-43d3-a81e-64ec0fc1fc7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2F6CF8-2CFA-41A2-8EAC-4F6DCA2F10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MITRE Briefing Template 4x3</Template>
  <TotalTime>50</TotalTime>
  <Words>84</Words>
  <Application>Microsoft Office PowerPoint</Application>
  <PresentationFormat>On-screen Show (4:3)</PresentationFormat>
  <Paragraphs>33</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Helvetica LT Std</vt:lpstr>
      <vt:lpstr>Times New Roman</vt:lpstr>
      <vt:lpstr>Verdana</vt:lpstr>
      <vt:lpstr>Wingdings</vt:lpstr>
      <vt:lpstr>mitrebriefing</vt:lpstr>
      <vt:lpstr>Turbulence Impact Mitigation Workshop 3 September 5-6, 2018 Welcome and Logistics</vt:lpstr>
      <vt:lpstr>General Information</vt:lpstr>
      <vt:lpstr>Internet Connectivity</vt:lpstr>
      <vt:lpstr>Turbulence Impact Mitigation Workshop 3 September 5-6, 2018 Welcome and Logistics</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MITRE Welcome and Logistics</dc:title>
  <dc:creator>Fronzak, Matt</dc:creator>
  <dc:description>For internal MITRE use</dc:description>
  <cp:lastModifiedBy>Fronzak, Matt</cp:lastModifiedBy>
  <cp:revision>4</cp:revision>
  <dcterms:created xsi:type="dcterms:W3CDTF">2018-09-05T09:52:00Z</dcterms:created>
  <dcterms:modified xsi:type="dcterms:W3CDTF">2018-09-05T11:24:22Z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0x010100823A99C636F7423283FB0D200866C61300ED7B95B9F3884348B31FF9A448CD4B00</vt:lpwstr>
  </property>
  <property fmtid="{D5CDD505-2E9C-101B-9397-08002B2CF9AE}" pid="3" name="Order">
    <vt:r8>27900</vt:r8>
  </property>
</Properties>
</file>