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61" r:id="rId6"/>
  </p:sldMasterIdLst>
  <p:notesMasterIdLst>
    <p:notesMasterId r:id="rId23"/>
  </p:notesMasterIdLst>
  <p:handoutMasterIdLst>
    <p:handoutMasterId r:id="rId24"/>
  </p:handoutMasterIdLst>
  <p:sldIdLst>
    <p:sldId id="256" r:id="rId7"/>
    <p:sldId id="272" r:id="rId8"/>
    <p:sldId id="282" r:id="rId9"/>
    <p:sldId id="283" r:id="rId10"/>
    <p:sldId id="284" r:id="rId11"/>
    <p:sldId id="274" r:id="rId12"/>
    <p:sldId id="278" r:id="rId13"/>
    <p:sldId id="271" r:id="rId14"/>
    <p:sldId id="285" r:id="rId15"/>
    <p:sldId id="280" r:id="rId16"/>
    <p:sldId id="267" r:id="rId17"/>
    <p:sldId id="264" r:id="rId18"/>
    <p:sldId id="266" r:id="rId19"/>
    <p:sldId id="265" r:id="rId20"/>
    <p:sldId id="268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FF9933"/>
    <a:srgbClr val="FF5050"/>
    <a:srgbClr val="FFEECD"/>
    <a:srgbClr val="FFCC66"/>
    <a:srgbClr val="493118"/>
    <a:srgbClr val="96724C"/>
    <a:srgbClr val="1F3149"/>
    <a:srgbClr val="A58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620D4-7EBE-4D69-8B4B-5AA2EA2FC9E5}" v="4119" dt="2018-09-06T05:48:49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9586" autoAdjust="0"/>
  </p:normalViewPr>
  <p:slideViewPr>
    <p:cSldViewPr>
      <p:cViewPr varScale="1">
        <p:scale>
          <a:sx n="55" d="100"/>
          <a:sy n="55" d="100"/>
        </p:scale>
        <p:origin x="990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ble Nathan" userId="e7187a12-75dc-4944-9bef-9c69f685b183" providerId="ADAL" clId="{D32620D4-7EBE-4D69-8B4B-5AA2EA2FC9E5}"/>
    <pc:docChg chg="undo custSel addSld delSld modSld sldOrd">
      <pc:chgData name="Doble Nathan" userId="e7187a12-75dc-4944-9bef-9c69f685b183" providerId="ADAL" clId="{D32620D4-7EBE-4D69-8B4B-5AA2EA2FC9E5}" dt="2018-09-06T05:48:49.448" v="3828" actId="14861"/>
      <pc:docMkLst>
        <pc:docMk/>
      </pc:docMkLst>
      <pc:sldChg chg="modSp">
        <pc:chgData name="Doble Nathan" userId="e7187a12-75dc-4944-9bef-9c69f685b183" providerId="ADAL" clId="{D32620D4-7EBE-4D69-8B4B-5AA2EA2FC9E5}" dt="2018-09-06T04:21:50.402" v="3407" actId="20577"/>
        <pc:sldMkLst>
          <pc:docMk/>
          <pc:sldMk cId="0" sldId="256"/>
        </pc:sldMkLst>
        <pc:spChg chg="mod">
          <ac:chgData name="Doble Nathan" userId="e7187a12-75dc-4944-9bef-9c69f685b183" providerId="ADAL" clId="{D32620D4-7EBE-4D69-8B4B-5AA2EA2FC9E5}" dt="2018-09-06T04:21:50.402" v="3407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">
        <pc:chgData name="Doble Nathan" userId="e7187a12-75dc-4944-9bef-9c69f685b183" providerId="ADAL" clId="{D32620D4-7EBE-4D69-8B4B-5AA2EA2FC9E5}" dt="2018-09-05T19:01:12.231" v="2985" actId="20577"/>
        <pc:sldMkLst>
          <pc:docMk/>
          <pc:sldMk cId="2673630262" sldId="268"/>
        </pc:sldMkLst>
        <pc:spChg chg="mod">
          <ac:chgData name="Doble Nathan" userId="e7187a12-75dc-4944-9bef-9c69f685b183" providerId="ADAL" clId="{D32620D4-7EBE-4D69-8B4B-5AA2EA2FC9E5}" dt="2018-09-05T19:01:12.231" v="2985" actId="20577"/>
          <ac:spMkLst>
            <pc:docMk/>
            <pc:sldMk cId="2673630262" sldId="268"/>
            <ac:spMk id="3" creationId="{6BF1D174-1836-4346-9F54-9C48C766ADEA}"/>
          </ac:spMkLst>
        </pc:spChg>
      </pc:sldChg>
      <pc:sldChg chg="del">
        <pc:chgData name="Doble Nathan" userId="e7187a12-75dc-4944-9bef-9c69f685b183" providerId="ADAL" clId="{D32620D4-7EBE-4D69-8B4B-5AA2EA2FC9E5}" dt="2018-09-05T18:53:10.753" v="2908" actId="2696"/>
        <pc:sldMkLst>
          <pc:docMk/>
          <pc:sldMk cId="673475894" sldId="269"/>
        </pc:sldMkLst>
      </pc:sldChg>
      <pc:sldChg chg="addSp delSp modSp del modNotesTx">
        <pc:chgData name="Doble Nathan" userId="e7187a12-75dc-4944-9bef-9c69f685b183" providerId="ADAL" clId="{D32620D4-7EBE-4D69-8B4B-5AA2EA2FC9E5}" dt="2018-09-06T04:50:16.290" v="3436" actId="2696"/>
        <pc:sldMkLst>
          <pc:docMk/>
          <pc:sldMk cId="4267910624" sldId="270"/>
        </pc:sldMkLst>
        <pc:spChg chg="mod">
          <ac:chgData name="Doble Nathan" userId="e7187a12-75dc-4944-9bef-9c69f685b183" providerId="ADAL" clId="{D32620D4-7EBE-4D69-8B4B-5AA2EA2FC9E5}" dt="2018-09-05T14:35:14.483" v="1669" actId="6549"/>
          <ac:spMkLst>
            <pc:docMk/>
            <pc:sldMk cId="4267910624" sldId="270"/>
            <ac:spMk id="2" creationId="{712E5D21-56F3-455C-AB2A-E6F0D907973F}"/>
          </ac:spMkLst>
        </pc:spChg>
        <pc:spChg chg="add del mod">
          <ac:chgData name="Doble Nathan" userId="e7187a12-75dc-4944-9bef-9c69f685b183" providerId="ADAL" clId="{D32620D4-7EBE-4D69-8B4B-5AA2EA2FC9E5}" dt="2018-09-05T13:42:46.753" v="556"/>
          <ac:spMkLst>
            <pc:docMk/>
            <pc:sldMk cId="4267910624" sldId="270"/>
            <ac:spMk id="3" creationId="{9D5891BF-4A16-4ACA-901D-74747A4BD8C8}"/>
          </ac:spMkLst>
        </pc:spChg>
        <pc:spChg chg="add mod">
          <ac:chgData name="Doble Nathan" userId="e7187a12-75dc-4944-9bef-9c69f685b183" providerId="ADAL" clId="{D32620D4-7EBE-4D69-8B4B-5AA2EA2FC9E5}" dt="2018-09-05T13:43:33.764" v="559" actId="478"/>
          <ac:spMkLst>
            <pc:docMk/>
            <pc:sldMk cId="4267910624" sldId="270"/>
            <ac:spMk id="7" creationId="{66FBBD00-68BF-42ED-BB40-3893E3BEA0D7}"/>
          </ac:spMkLst>
        </pc:spChg>
        <pc:spChg chg="add mod">
          <ac:chgData name="Doble Nathan" userId="e7187a12-75dc-4944-9bef-9c69f685b183" providerId="ADAL" clId="{D32620D4-7EBE-4D69-8B4B-5AA2EA2FC9E5}" dt="2018-09-05T13:45:12.547" v="561" actId="478"/>
          <ac:spMkLst>
            <pc:docMk/>
            <pc:sldMk cId="4267910624" sldId="270"/>
            <ac:spMk id="10" creationId="{A92D0FA7-3621-403F-927B-FE961EC5B910}"/>
          </ac:spMkLst>
        </pc:spChg>
        <pc:spChg chg="add mod">
          <ac:chgData name="Doble Nathan" userId="e7187a12-75dc-4944-9bef-9c69f685b183" providerId="ADAL" clId="{D32620D4-7EBE-4D69-8B4B-5AA2EA2FC9E5}" dt="2018-09-05T18:52:10.900" v="2907" actId="27636"/>
          <ac:spMkLst>
            <pc:docMk/>
            <pc:sldMk cId="4267910624" sldId="270"/>
            <ac:spMk id="12" creationId="{0379185A-14E6-4AE0-9ACB-B619CADDCCE1}"/>
          </ac:spMkLst>
        </pc:spChg>
        <pc:graphicFrameChg chg="add del">
          <ac:chgData name="Doble Nathan" userId="e7187a12-75dc-4944-9bef-9c69f685b183" providerId="ADAL" clId="{D32620D4-7EBE-4D69-8B4B-5AA2EA2FC9E5}" dt="2018-09-05T18:49:39.974" v="2886"/>
          <ac:graphicFrameMkLst>
            <pc:docMk/>
            <pc:sldMk cId="4267910624" sldId="270"/>
            <ac:graphicFrameMk id="3" creationId="{5CF866E8-7920-4818-8A66-3EFAF8EAE7C3}"/>
          </ac:graphicFrameMkLst>
        </pc:graphicFrameChg>
        <pc:graphicFrameChg chg="add del mod modGraphic">
          <ac:chgData name="Doble Nathan" userId="e7187a12-75dc-4944-9bef-9c69f685b183" providerId="ADAL" clId="{D32620D4-7EBE-4D69-8B4B-5AA2EA2FC9E5}" dt="2018-09-05T13:43:33.764" v="559" actId="478"/>
          <ac:graphicFrameMkLst>
            <pc:docMk/>
            <pc:sldMk cId="4267910624" sldId="270"/>
            <ac:graphicFrameMk id="5" creationId="{27F8AA3D-C8E3-4128-889C-41F1F6D74A92}"/>
          </ac:graphicFrameMkLst>
        </pc:graphicFrameChg>
        <pc:graphicFrameChg chg="del mod">
          <ac:chgData name="Doble Nathan" userId="e7187a12-75dc-4944-9bef-9c69f685b183" providerId="ADAL" clId="{D32620D4-7EBE-4D69-8B4B-5AA2EA2FC9E5}" dt="2018-09-05T13:45:12.547" v="561" actId="478"/>
          <ac:graphicFrameMkLst>
            <pc:docMk/>
            <pc:sldMk cId="4267910624" sldId="270"/>
            <ac:graphicFrameMk id="8" creationId="{FA55134A-803D-4FD2-8014-1EA7BEDE0DD6}"/>
          </ac:graphicFrameMkLst>
        </pc:graphicFrameChg>
        <pc:graphicFrameChg chg="mod modGraphic">
          <ac:chgData name="Doble Nathan" userId="e7187a12-75dc-4944-9bef-9c69f685b183" providerId="ADAL" clId="{D32620D4-7EBE-4D69-8B4B-5AA2EA2FC9E5}" dt="2018-09-05T19:04:50.790" v="2987" actId="6549"/>
          <ac:graphicFrameMkLst>
            <pc:docMk/>
            <pc:sldMk cId="4267910624" sldId="270"/>
            <ac:graphicFrameMk id="11" creationId="{9B4488BC-E640-48CA-AEF9-8B27D97D69C7}"/>
          </ac:graphicFrameMkLst>
        </pc:graphicFrameChg>
      </pc:sldChg>
      <pc:sldChg chg="addSp modSp mod">
        <pc:chgData name="Doble Nathan" userId="e7187a12-75dc-4944-9bef-9c69f685b183" providerId="ADAL" clId="{D32620D4-7EBE-4D69-8B4B-5AA2EA2FC9E5}" dt="2018-09-06T04:53:14.399" v="3536" actId="113"/>
        <pc:sldMkLst>
          <pc:docMk/>
          <pc:sldMk cId="226709643" sldId="271"/>
        </pc:sldMkLst>
        <pc:spChg chg="mod">
          <ac:chgData name="Doble Nathan" userId="e7187a12-75dc-4944-9bef-9c69f685b183" providerId="ADAL" clId="{D32620D4-7EBE-4D69-8B4B-5AA2EA2FC9E5}" dt="2018-09-06T04:04:15.655" v="3246" actId="20577"/>
          <ac:spMkLst>
            <pc:docMk/>
            <pc:sldMk cId="226709643" sldId="271"/>
            <ac:spMk id="2" creationId="{26B3FE04-1874-476E-ACC2-A34113BEE7E7}"/>
          </ac:spMkLst>
        </pc:spChg>
        <pc:spChg chg="mod">
          <ac:chgData name="Doble Nathan" userId="e7187a12-75dc-4944-9bef-9c69f685b183" providerId="ADAL" clId="{D32620D4-7EBE-4D69-8B4B-5AA2EA2FC9E5}" dt="2018-09-06T04:14:43.401" v="3364" actId="20577"/>
          <ac:spMkLst>
            <pc:docMk/>
            <pc:sldMk cId="226709643" sldId="271"/>
            <ac:spMk id="3" creationId="{3444316B-8E4F-47C3-A969-2BBC8FEA5A92}"/>
          </ac:spMkLst>
        </pc:spChg>
        <pc:graphicFrameChg chg="add mod">
          <ac:chgData name="Doble Nathan" userId="e7187a12-75dc-4944-9bef-9c69f685b183" providerId="ADAL" clId="{D32620D4-7EBE-4D69-8B4B-5AA2EA2FC9E5}" dt="2018-09-06T04:53:14.399" v="3536" actId="113"/>
          <ac:graphicFrameMkLst>
            <pc:docMk/>
            <pc:sldMk cId="226709643" sldId="271"/>
            <ac:graphicFrameMk id="5" creationId="{2A01BA69-3B00-43D3-BACE-CAF2F92C15F8}"/>
          </ac:graphicFrameMkLst>
        </pc:graphicFrameChg>
      </pc:sldChg>
      <pc:sldChg chg="addSp delSp modSp mod modAnim modNotesTx">
        <pc:chgData name="Doble Nathan" userId="e7187a12-75dc-4944-9bef-9c69f685b183" providerId="ADAL" clId="{D32620D4-7EBE-4D69-8B4B-5AA2EA2FC9E5}" dt="2018-09-06T04:32:55.089" v="3435"/>
        <pc:sldMkLst>
          <pc:docMk/>
          <pc:sldMk cId="2483613511" sldId="272"/>
        </pc:sldMkLst>
        <pc:spChg chg="mod">
          <ac:chgData name="Doble Nathan" userId="e7187a12-75dc-4944-9bef-9c69f685b183" providerId="ADAL" clId="{D32620D4-7EBE-4D69-8B4B-5AA2EA2FC9E5}" dt="2018-09-05T14:35:49.506" v="1702" actId="20577"/>
          <ac:spMkLst>
            <pc:docMk/>
            <pc:sldMk cId="2483613511" sldId="272"/>
            <ac:spMk id="3" creationId="{31BF4646-E772-4012-8A60-6DF79D3BC89C}"/>
          </ac:spMkLst>
        </pc:spChg>
        <pc:graphicFrameChg chg="add del mod">
          <ac:chgData name="Doble Nathan" userId="e7187a12-75dc-4944-9bef-9c69f685b183" providerId="ADAL" clId="{D32620D4-7EBE-4D69-8B4B-5AA2EA2FC9E5}" dt="2018-09-05T09:45:34.973" v="5" actId="478"/>
          <ac:graphicFrameMkLst>
            <pc:docMk/>
            <pc:sldMk cId="2483613511" sldId="272"/>
            <ac:graphicFrameMk id="5" creationId="{C5222593-D4E1-477C-A8DD-226458990266}"/>
          </ac:graphicFrameMkLst>
        </pc:graphicFrameChg>
        <pc:graphicFrameChg chg="add del mod">
          <ac:chgData name="Doble Nathan" userId="e7187a12-75dc-4944-9bef-9c69f685b183" providerId="ADAL" clId="{D32620D4-7EBE-4D69-8B4B-5AA2EA2FC9E5}" dt="2018-09-05T12:33:49.374" v="285"/>
          <ac:graphicFrameMkLst>
            <pc:docMk/>
            <pc:sldMk cId="2483613511" sldId="272"/>
            <ac:graphicFrameMk id="6" creationId="{C5222593-D4E1-477C-A8DD-226458990266}"/>
          </ac:graphicFrameMkLst>
        </pc:graphicFrameChg>
        <pc:graphicFrameChg chg="add mod">
          <ac:chgData name="Doble Nathan" userId="e7187a12-75dc-4944-9bef-9c69f685b183" providerId="ADAL" clId="{D32620D4-7EBE-4D69-8B4B-5AA2EA2FC9E5}" dt="2018-09-06T04:32:55.089" v="3435"/>
          <ac:graphicFrameMkLst>
            <pc:docMk/>
            <pc:sldMk cId="2483613511" sldId="272"/>
            <ac:graphicFrameMk id="7" creationId="{0BFCFA30-BF7F-474F-A5C7-6F27B97CFC44}"/>
          </ac:graphicFrameMkLst>
        </pc:graphicFrameChg>
        <pc:graphicFrameChg chg="add del">
          <ac:chgData name="Doble Nathan" userId="e7187a12-75dc-4944-9bef-9c69f685b183" providerId="ADAL" clId="{D32620D4-7EBE-4D69-8B4B-5AA2EA2FC9E5}" dt="2018-09-05T09:46:27.005" v="10" actId="478"/>
          <ac:graphicFrameMkLst>
            <pc:docMk/>
            <pc:sldMk cId="2483613511" sldId="272"/>
            <ac:graphicFrameMk id="7" creationId="{C5222593-D4E1-477C-A8DD-226458990266}"/>
          </ac:graphicFrameMkLst>
        </pc:graphicFrameChg>
        <pc:graphicFrameChg chg="add del mod">
          <ac:chgData name="Doble Nathan" userId="e7187a12-75dc-4944-9bef-9c69f685b183" providerId="ADAL" clId="{D32620D4-7EBE-4D69-8B4B-5AA2EA2FC9E5}" dt="2018-09-05T12:36:53.324" v="305" actId="478"/>
          <ac:graphicFrameMkLst>
            <pc:docMk/>
            <pc:sldMk cId="2483613511" sldId="272"/>
            <ac:graphicFrameMk id="8" creationId="{C5222593-D4E1-477C-A8DD-226458990266}"/>
          </ac:graphicFrameMkLst>
        </pc:graphicFrameChg>
      </pc:sldChg>
      <pc:sldChg chg="del">
        <pc:chgData name="Doble Nathan" userId="e7187a12-75dc-4944-9bef-9c69f685b183" providerId="ADAL" clId="{D32620D4-7EBE-4D69-8B4B-5AA2EA2FC9E5}" dt="2018-09-06T04:03:28.085" v="3224" actId="2696"/>
        <pc:sldMkLst>
          <pc:docMk/>
          <pc:sldMk cId="2884793651" sldId="273"/>
        </pc:sldMkLst>
      </pc:sldChg>
      <pc:sldChg chg="modSp add ord">
        <pc:chgData name="Doble Nathan" userId="e7187a12-75dc-4944-9bef-9c69f685b183" providerId="ADAL" clId="{D32620D4-7EBE-4D69-8B4B-5AA2EA2FC9E5}" dt="2018-09-05T10:04:42.072" v="279" actId="20577"/>
        <pc:sldMkLst>
          <pc:docMk/>
          <pc:sldMk cId="1253899691" sldId="276"/>
        </pc:sldMkLst>
        <pc:spChg chg="mod">
          <ac:chgData name="Doble Nathan" userId="e7187a12-75dc-4944-9bef-9c69f685b183" providerId="ADAL" clId="{D32620D4-7EBE-4D69-8B4B-5AA2EA2FC9E5}" dt="2018-09-05T10:04:42.072" v="279" actId="20577"/>
          <ac:spMkLst>
            <pc:docMk/>
            <pc:sldMk cId="1253899691" sldId="276"/>
            <ac:spMk id="3" creationId="{4CC92FF1-6824-400D-9C3A-D04DA3E1E38B}"/>
          </ac:spMkLst>
        </pc:spChg>
      </pc:sldChg>
      <pc:sldChg chg="modSp add">
        <pc:chgData name="Doble Nathan" userId="e7187a12-75dc-4944-9bef-9c69f685b183" providerId="ADAL" clId="{D32620D4-7EBE-4D69-8B4B-5AA2EA2FC9E5}" dt="2018-09-05T14:24:21.336" v="1401" actId="20577"/>
        <pc:sldMkLst>
          <pc:docMk/>
          <pc:sldMk cId="467639418" sldId="277"/>
        </pc:sldMkLst>
        <pc:spChg chg="mod">
          <ac:chgData name="Doble Nathan" userId="e7187a12-75dc-4944-9bef-9c69f685b183" providerId="ADAL" clId="{D32620D4-7EBE-4D69-8B4B-5AA2EA2FC9E5}" dt="2018-09-05T14:24:21.336" v="1401" actId="20577"/>
          <ac:spMkLst>
            <pc:docMk/>
            <pc:sldMk cId="467639418" sldId="277"/>
            <ac:spMk id="3" creationId="{6FF334DE-1F4D-4B7D-987E-9754F3480B66}"/>
          </ac:spMkLst>
        </pc:spChg>
      </pc:sldChg>
      <pc:sldChg chg="addSp delSp modSp add del mod">
        <pc:chgData name="Doble Nathan" userId="e7187a12-75dc-4944-9bef-9c69f685b183" providerId="ADAL" clId="{D32620D4-7EBE-4D69-8B4B-5AA2EA2FC9E5}" dt="2018-09-05T12:37:12.328" v="309" actId="2696"/>
        <pc:sldMkLst>
          <pc:docMk/>
          <pc:sldMk cId="1472835686" sldId="277"/>
        </pc:sldMkLst>
        <pc:graphicFrameChg chg="add del mod">
          <ac:chgData name="Doble Nathan" userId="e7187a12-75dc-4944-9bef-9c69f685b183" providerId="ADAL" clId="{D32620D4-7EBE-4D69-8B4B-5AA2EA2FC9E5}" dt="2018-09-05T12:37:05.436" v="306"/>
          <ac:graphicFrameMkLst>
            <pc:docMk/>
            <pc:sldMk cId="1472835686" sldId="277"/>
            <ac:graphicFrameMk id="5" creationId="{52F474D9-CCE6-45BD-9AB6-E27E7B2CB1D3}"/>
          </ac:graphicFrameMkLst>
        </pc:graphicFrameChg>
      </pc:sldChg>
      <pc:sldChg chg="modSp add">
        <pc:chgData name="Doble Nathan" userId="e7187a12-75dc-4944-9bef-9c69f685b183" providerId="ADAL" clId="{D32620D4-7EBE-4D69-8B4B-5AA2EA2FC9E5}" dt="2018-09-06T04:51:55.422" v="3532" actId="20577"/>
        <pc:sldMkLst>
          <pc:docMk/>
          <pc:sldMk cId="3729992894" sldId="278"/>
        </pc:sldMkLst>
        <pc:spChg chg="mod">
          <ac:chgData name="Doble Nathan" userId="e7187a12-75dc-4944-9bef-9c69f685b183" providerId="ADAL" clId="{D32620D4-7EBE-4D69-8B4B-5AA2EA2FC9E5}" dt="2018-09-06T04:20:07.283" v="3390" actId="27636"/>
          <ac:spMkLst>
            <pc:docMk/>
            <pc:sldMk cId="3729992894" sldId="278"/>
            <ac:spMk id="2" creationId="{A00D5004-A995-4477-BA61-1BA3998AE21F}"/>
          </ac:spMkLst>
        </pc:spChg>
        <pc:spChg chg="mod">
          <ac:chgData name="Doble Nathan" userId="e7187a12-75dc-4944-9bef-9c69f685b183" providerId="ADAL" clId="{D32620D4-7EBE-4D69-8B4B-5AA2EA2FC9E5}" dt="2018-09-06T04:51:55.422" v="3532" actId="20577"/>
          <ac:spMkLst>
            <pc:docMk/>
            <pc:sldMk cId="3729992894" sldId="278"/>
            <ac:spMk id="3" creationId="{65CE3CDC-236C-499B-90D7-4C8E50DF8497}"/>
          </ac:spMkLst>
        </pc:spChg>
      </pc:sldChg>
      <pc:sldChg chg="addSp modSp add del mod">
        <pc:chgData name="Doble Nathan" userId="e7187a12-75dc-4944-9bef-9c69f685b183" providerId="ADAL" clId="{D32620D4-7EBE-4D69-8B4B-5AA2EA2FC9E5}" dt="2018-09-06T04:11:52.256" v="3299" actId="2696"/>
        <pc:sldMkLst>
          <pc:docMk/>
          <pc:sldMk cId="4289715719" sldId="279"/>
        </pc:sldMkLst>
        <pc:spChg chg="mod">
          <ac:chgData name="Doble Nathan" userId="e7187a12-75dc-4944-9bef-9c69f685b183" providerId="ADAL" clId="{D32620D4-7EBE-4D69-8B4B-5AA2EA2FC9E5}" dt="2018-09-05T16:19:50.279" v="2152" actId="20577"/>
          <ac:spMkLst>
            <pc:docMk/>
            <pc:sldMk cId="4289715719" sldId="279"/>
            <ac:spMk id="3" creationId="{F9196FC5-7684-48CF-B4F5-7125E82107AC}"/>
          </ac:spMkLst>
        </pc:spChg>
        <pc:graphicFrameChg chg="add mod">
          <ac:chgData name="Doble Nathan" userId="e7187a12-75dc-4944-9bef-9c69f685b183" providerId="ADAL" clId="{D32620D4-7EBE-4D69-8B4B-5AA2EA2FC9E5}" dt="2018-09-06T04:11:42.676" v="3297"/>
          <ac:graphicFrameMkLst>
            <pc:docMk/>
            <pc:sldMk cId="4289715719" sldId="279"/>
            <ac:graphicFrameMk id="5" creationId="{4C19D0BF-DE3B-4284-9D7B-05126ADE0FEB}"/>
          </ac:graphicFrameMkLst>
        </pc:graphicFrameChg>
      </pc:sldChg>
      <pc:sldChg chg="modSp add">
        <pc:chgData name="Doble Nathan" userId="e7187a12-75dc-4944-9bef-9c69f685b183" providerId="ADAL" clId="{D32620D4-7EBE-4D69-8B4B-5AA2EA2FC9E5}" dt="2018-09-05T18:18:19.371" v="2805" actId="20577"/>
        <pc:sldMkLst>
          <pc:docMk/>
          <pc:sldMk cId="1570679246" sldId="280"/>
        </pc:sldMkLst>
        <pc:spChg chg="mod">
          <ac:chgData name="Doble Nathan" userId="e7187a12-75dc-4944-9bef-9c69f685b183" providerId="ADAL" clId="{D32620D4-7EBE-4D69-8B4B-5AA2EA2FC9E5}" dt="2018-09-05T18:10:06.255" v="2528" actId="20577"/>
          <ac:spMkLst>
            <pc:docMk/>
            <pc:sldMk cId="1570679246" sldId="280"/>
            <ac:spMk id="2" creationId="{866A1402-DE1E-4E8B-998F-DB3C76F041F3}"/>
          </ac:spMkLst>
        </pc:spChg>
        <pc:spChg chg="mod">
          <ac:chgData name="Doble Nathan" userId="e7187a12-75dc-4944-9bef-9c69f685b183" providerId="ADAL" clId="{D32620D4-7EBE-4D69-8B4B-5AA2EA2FC9E5}" dt="2018-09-05T18:18:19.371" v="2805" actId="20577"/>
          <ac:spMkLst>
            <pc:docMk/>
            <pc:sldMk cId="1570679246" sldId="280"/>
            <ac:spMk id="3" creationId="{5202A024-21D0-4DDA-961B-8B1CA066FB59}"/>
          </ac:spMkLst>
        </pc:spChg>
      </pc:sldChg>
      <pc:sldChg chg="modSp add del">
        <pc:chgData name="Doble Nathan" userId="e7187a12-75dc-4944-9bef-9c69f685b183" providerId="ADAL" clId="{D32620D4-7EBE-4D69-8B4B-5AA2EA2FC9E5}" dt="2018-09-06T05:48:06.309" v="3826" actId="2696"/>
        <pc:sldMkLst>
          <pc:docMk/>
          <pc:sldMk cId="2773672757" sldId="281"/>
        </pc:sldMkLst>
        <pc:spChg chg="mod">
          <ac:chgData name="Doble Nathan" userId="e7187a12-75dc-4944-9bef-9c69f685b183" providerId="ADAL" clId="{D32620D4-7EBE-4D69-8B4B-5AA2EA2FC9E5}" dt="2018-09-06T02:15:56.171" v="3129" actId="20577"/>
          <ac:spMkLst>
            <pc:docMk/>
            <pc:sldMk cId="2773672757" sldId="281"/>
            <ac:spMk id="3" creationId="{3E69C84E-897F-4AA1-9AD2-30575ED000CC}"/>
          </ac:spMkLst>
        </pc:spChg>
      </pc:sldChg>
      <pc:sldChg chg="add del">
        <pc:chgData name="Doble Nathan" userId="e7187a12-75dc-4944-9bef-9c69f685b183" providerId="ADAL" clId="{D32620D4-7EBE-4D69-8B4B-5AA2EA2FC9E5}" dt="2018-09-06T04:25:06.789" v="3409" actId="2696"/>
        <pc:sldMkLst>
          <pc:docMk/>
          <pc:sldMk cId="159325404" sldId="282"/>
        </pc:sldMkLst>
      </pc:sldChg>
      <pc:sldChg chg="modSp add modNotesTx">
        <pc:chgData name="Doble Nathan" userId="e7187a12-75dc-4944-9bef-9c69f685b183" providerId="ADAL" clId="{D32620D4-7EBE-4D69-8B4B-5AA2EA2FC9E5}" dt="2018-09-06T05:48:24.210" v="3827" actId="6549"/>
        <pc:sldMkLst>
          <pc:docMk/>
          <pc:sldMk cId="291846639" sldId="282"/>
        </pc:sldMkLst>
        <pc:spChg chg="mod">
          <ac:chgData name="Doble Nathan" userId="e7187a12-75dc-4944-9bef-9c69f685b183" providerId="ADAL" clId="{D32620D4-7EBE-4D69-8B4B-5AA2EA2FC9E5}" dt="2018-09-06T04:50:32.322" v="3440" actId="27636"/>
          <ac:spMkLst>
            <pc:docMk/>
            <pc:sldMk cId="291846639" sldId="282"/>
            <ac:spMk id="12" creationId="{0379185A-14E6-4AE0-9ACB-B619CADDCCE1}"/>
          </ac:spMkLst>
        </pc:spChg>
        <pc:graphicFrameChg chg="mod modGraphic">
          <ac:chgData name="Doble Nathan" userId="e7187a12-75dc-4944-9bef-9c69f685b183" providerId="ADAL" clId="{D32620D4-7EBE-4D69-8B4B-5AA2EA2FC9E5}" dt="2018-09-06T04:29:37.359" v="3433"/>
          <ac:graphicFrameMkLst>
            <pc:docMk/>
            <pc:sldMk cId="291846639" sldId="282"/>
            <ac:graphicFrameMk id="11" creationId="{9B4488BC-E640-48CA-AEF9-8B27D97D69C7}"/>
          </ac:graphicFrameMkLst>
        </pc:graphicFrameChg>
      </pc:sldChg>
      <pc:sldChg chg="addSp delSp modSp add mod">
        <pc:chgData name="Doble Nathan" userId="e7187a12-75dc-4944-9bef-9c69f685b183" providerId="ADAL" clId="{D32620D4-7EBE-4D69-8B4B-5AA2EA2FC9E5}" dt="2018-09-06T05:48:49.448" v="3828" actId="14861"/>
        <pc:sldMkLst>
          <pc:docMk/>
          <pc:sldMk cId="987381680" sldId="283"/>
        </pc:sldMkLst>
        <pc:spChg chg="mod">
          <ac:chgData name="Doble Nathan" userId="e7187a12-75dc-4944-9bef-9c69f685b183" providerId="ADAL" clId="{D32620D4-7EBE-4D69-8B4B-5AA2EA2FC9E5}" dt="2018-09-06T05:23:13.501" v="3649" actId="20577"/>
          <ac:spMkLst>
            <pc:docMk/>
            <pc:sldMk cId="987381680" sldId="283"/>
            <ac:spMk id="2" creationId="{20DB86C5-D433-4494-9E2D-40BBCF75CA7A}"/>
          </ac:spMkLst>
        </pc:spChg>
        <pc:spChg chg="del mod">
          <ac:chgData name="Doble Nathan" userId="e7187a12-75dc-4944-9bef-9c69f685b183" providerId="ADAL" clId="{D32620D4-7EBE-4D69-8B4B-5AA2EA2FC9E5}" dt="2018-09-06T05:21:06.663" v="3616" actId="478"/>
          <ac:spMkLst>
            <pc:docMk/>
            <pc:sldMk cId="987381680" sldId="283"/>
            <ac:spMk id="3" creationId="{C9362FAD-40A2-4000-BE0F-687F8B1D3012}"/>
          </ac:spMkLst>
        </pc:spChg>
        <pc:graphicFrameChg chg="add del mod">
          <ac:chgData name="Doble Nathan" userId="e7187a12-75dc-4944-9bef-9c69f685b183" providerId="ADAL" clId="{D32620D4-7EBE-4D69-8B4B-5AA2EA2FC9E5}" dt="2018-09-06T05:15:56.952" v="3588" actId="478"/>
          <ac:graphicFrameMkLst>
            <pc:docMk/>
            <pc:sldMk cId="987381680" sldId="283"/>
            <ac:graphicFrameMk id="5" creationId="{93798D29-5701-4BC8-897B-01B37EE215FF}"/>
          </ac:graphicFrameMkLst>
        </pc:graphicFrameChg>
        <pc:graphicFrameChg chg="add mod">
          <ac:chgData name="Doble Nathan" userId="e7187a12-75dc-4944-9bef-9c69f685b183" providerId="ADAL" clId="{D32620D4-7EBE-4D69-8B4B-5AA2EA2FC9E5}" dt="2018-09-06T05:48:49.448" v="3828" actId="14861"/>
          <ac:graphicFrameMkLst>
            <pc:docMk/>
            <pc:sldMk cId="987381680" sldId="283"/>
            <ac:graphicFrameMk id="6" creationId="{93798D29-5701-4BC8-897B-01B37EE215FF}"/>
          </ac:graphicFrameMkLst>
        </pc:graphicFrameChg>
      </pc:sldChg>
      <pc:sldChg chg="addSp delSp modSp add mod">
        <pc:chgData name="Doble Nathan" userId="e7187a12-75dc-4944-9bef-9c69f685b183" providerId="ADAL" clId="{D32620D4-7EBE-4D69-8B4B-5AA2EA2FC9E5}" dt="2018-09-06T05:47:28.850" v="3825" actId="27918"/>
        <pc:sldMkLst>
          <pc:docMk/>
          <pc:sldMk cId="820381143" sldId="284"/>
        </pc:sldMkLst>
        <pc:spChg chg="mod">
          <ac:chgData name="Doble Nathan" userId="e7187a12-75dc-4944-9bef-9c69f685b183" providerId="ADAL" clId="{D32620D4-7EBE-4D69-8B4B-5AA2EA2FC9E5}" dt="2018-09-06T05:41:09.576" v="3747" actId="20577"/>
          <ac:spMkLst>
            <pc:docMk/>
            <pc:sldMk cId="820381143" sldId="284"/>
            <ac:spMk id="2" creationId="{222367C9-2AC3-4DC4-AD52-750E7A53EC6B}"/>
          </ac:spMkLst>
        </pc:spChg>
        <pc:spChg chg="del">
          <ac:chgData name="Doble Nathan" userId="e7187a12-75dc-4944-9bef-9c69f685b183" providerId="ADAL" clId="{D32620D4-7EBE-4D69-8B4B-5AA2EA2FC9E5}" dt="2018-09-06T05:41:15.704" v="3748" actId="478"/>
          <ac:spMkLst>
            <pc:docMk/>
            <pc:sldMk cId="820381143" sldId="284"/>
            <ac:spMk id="3" creationId="{1FC4A2FA-F533-4F54-8704-1493B5C5A951}"/>
          </ac:spMkLst>
        </pc:spChg>
        <pc:graphicFrameChg chg="add mod">
          <ac:chgData name="Doble Nathan" userId="e7187a12-75dc-4944-9bef-9c69f685b183" providerId="ADAL" clId="{D32620D4-7EBE-4D69-8B4B-5AA2EA2FC9E5}" dt="2018-09-06T05:45:34.917" v="3817"/>
          <ac:graphicFrameMkLst>
            <pc:docMk/>
            <pc:sldMk cId="820381143" sldId="284"/>
            <ac:graphicFrameMk id="5" creationId="{F51014E5-8216-4649-997E-8FE22EB16BA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tsbgov-my.sharepoint.com/personal/nathan_doble_ntsb_gov/Documents/_Projects/Turbulence/Turbulence_20180905_ForWorksho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tsbgov-my.sharepoint.com/personal/nathan_doble_ntsb_gov/Documents/_Projects/Turbulence/Turbulence_20180905_ForWorksho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tsbgov-my.sharepoint.com/personal/nathan_doble_ntsb_gov/Documents/_Projects/Turbulence/Turbulence_20180905_ForWorksho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tsbgov-my.sharepoint.com/personal/nathan_doble_ntsb_gov/Documents/_Projects/Turbulence/Turbulence_20180905_ForWorksho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tsbgov-my.sharepoint.com/personal/nathan_doble_ntsb_gov/Documents/_Projects/Turbulence/Turbulence_20180905_ForWorksho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337792"/>
        <c:axId val="165208064"/>
      </c:barChart>
      <c:catAx>
        <c:axId val="1503377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65208064"/>
        <c:crosses val="autoZero"/>
        <c:auto val="1"/>
        <c:lblAlgn val="ctr"/>
        <c:lblOffset val="100"/>
        <c:noMultiLvlLbl val="0"/>
      </c:catAx>
      <c:valAx>
        <c:axId val="165208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0337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spPr>
    <a:solidFill>
      <a:srgbClr val="FFFFFF">
        <a:alpha val="25000"/>
      </a:srgbClr>
    </a:solidFill>
    <a:ln>
      <a:noFill/>
    </a:ln>
    <a:effectLst/>
    <a:scene3d>
      <a:camera prst="orthographicFront"/>
      <a:lightRig rig="threePt" dir="t"/>
    </a:scene3d>
    <a:sp3d>
      <a:bevelT w="38100" h="38100" prst="coolSlant"/>
    </a:sp3d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AccByFARPart!$R$3</c:f>
              <c:strCache>
                <c:ptCount val="1"/>
                <c:pt idx="0">
                  <c:v>Part 121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AccByFARPart!$O$4:$O$12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AccByFARPart!$R$4:$R$12</c:f>
              <c:numCache>
                <c:formatCode>General</c:formatCode>
                <c:ptCount val="9"/>
                <c:pt idx="0">
                  <c:v>6</c:v>
                </c:pt>
                <c:pt idx="1">
                  <c:v>14</c:v>
                </c:pt>
                <c:pt idx="2">
                  <c:v>10</c:v>
                </c:pt>
                <c:pt idx="3">
                  <c:v>16</c:v>
                </c:pt>
                <c:pt idx="4">
                  <c:v>12</c:v>
                </c:pt>
                <c:pt idx="5">
                  <c:v>5</c:v>
                </c:pt>
                <c:pt idx="6">
                  <c:v>6</c:v>
                </c:pt>
                <c:pt idx="7">
                  <c:v>12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94-48E3-921F-BE6AB62F890A}"/>
            </c:ext>
          </c:extLst>
        </c:ser>
        <c:ser>
          <c:idx val="2"/>
          <c:order val="1"/>
          <c:tx>
            <c:strRef>
              <c:f>AccByFARPart!$Q$3</c:f>
              <c:strCache>
                <c:ptCount val="1"/>
                <c:pt idx="0">
                  <c:v>Part 135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AccByFARPart!$O$4:$O$12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AccByFARPart!$Q$4:$Q$12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4-48E3-921F-BE6AB62F890A}"/>
            </c:ext>
          </c:extLst>
        </c:ser>
        <c:ser>
          <c:idx val="1"/>
          <c:order val="2"/>
          <c:tx>
            <c:strRef>
              <c:f>AccByFARPart!$P$3</c:f>
              <c:strCache>
                <c:ptCount val="1"/>
                <c:pt idx="0">
                  <c:v>General Aviation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AccByFARPart!$O$4:$O$12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AccByFARPart!$P$4:$P$12</c:f>
              <c:numCache>
                <c:formatCode>General</c:formatCode>
                <c:ptCount val="9"/>
                <c:pt idx="0">
                  <c:v>19</c:v>
                </c:pt>
                <c:pt idx="1">
                  <c:v>2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4-48E3-921F-BE6AB62F8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5024936"/>
        <c:axId val="405033464"/>
      </c:barChart>
      <c:catAx>
        <c:axId val="405024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5033464"/>
        <c:crosses val="autoZero"/>
        <c:auto val="1"/>
        <c:lblAlgn val="ctr"/>
        <c:lblOffset val="100"/>
        <c:noMultiLvlLbl val="0"/>
      </c:catAx>
      <c:valAx>
        <c:axId val="405033464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Accidents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50249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6D-4045-84C7-A2D20B5B7435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6D-4045-84C7-A2D20B5B743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6D-4045-84C7-A2D20B5B7435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06D-4045-84C7-A2D20B5B74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06D-4045-84C7-A2D20B5B7435}"/>
              </c:ext>
            </c:extLst>
          </c:dPt>
          <c:dLbls>
            <c:dLbl>
              <c:idx val="0"/>
              <c:layout>
                <c:manualLayout>
                  <c:x val="0.19615328532651366"/>
                  <c:y val="-0.128452468832020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6D-4045-84C7-A2D20B5B7435}"/>
                </c:ext>
              </c:extLst>
            </c:dLbl>
            <c:dLbl>
              <c:idx val="1"/>
              <c:layout>
                <c:manualLayout>
                  <c:x val="-0.10426284855418713"/>
                  <c:y val="0.200520833333333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6D-4045-84C7-A2D20B5B7435}"/>
                </c:ext>
              </c:extLst>
            </c:dLbl>
            <c:dLbl>
              <c:idx val="2"/>
              <c:layout>
                <c:manualLayout>
                  <c:x val="-1.3532763532763533E-2"/>
                  <c:y val="4.79761318897637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77777777777779"/>
                      <c:h val="0.2207031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6D-4045-84C7-A2D20B5B7435}"/>
                </c:ext>
              </c:extLst>
            </c:dLbl>
            <c:dLbl>
              <c:idx val="3"/>
              <c:layout>
                <c:manualLayout>
                  <c:x val="-7.4683132557148302E-3"/>
                  <c:y val="3.01269274934383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6D-4045-84C7-A2D20B5B7435}"/>
                </c:ext>
              </c:extLst>
            </c:dLbl>
            <c:dLbl>
              <c:idx val="4"/>
              <c:layout>
                <c:manualLayout>
                  <c:x val="-0.18570793234179073"/>
                  <c:y val="-0.238580831692913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4831804281345"/>
                      <c:h val="0.1998587570621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06D-4045-84C7-A2D20B5B7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Types!$B$3:$B$7</c:f>
              <c:strCache>
                <c:ptCount val="5"/>
                <c:pt idx="0">
                  <c:v>Convective </c:v>
                </c:pt>
                <c:pt idx="1">
                  <c:v>Clear Air </c:v>
                </c:pt>
                <c:pt idx="2">
                  <c:v>Terrain Induced</c:v>
                </c:pt>
                <c:pt idx="3">
                  <c:v>Wake </c:v>
                </c:pt>
                <c:pt idx="4">
                  <c:v>Unspecified</c:v>
                </c:pt>
              </c:strCache>
            </c:strRef>
          </c:cat>
          <c:val>
            <c:numRef>
              <c:f>Types!$C$3:$C$7</c:f>
              <c:numCache>
                <c:formatCode>General</c:formatCode>
                <c:ptCount val="5"/>
                <c:pt idx="0">
                  <c:v>36</c:v>
                </c:pt>
                <c:pt idx="1">
                  <c:v>23</c:v>
                </c:pt>
                <c:pt idx="2">
                  <c:v>4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6D-4045-84C7-A2D20B5B743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6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PhaseNo!$E$2</c:f>
              <c:strCache>
                <c:ptCount val="1"/>
                <c:pt idx="0">
                  <c:v>Percent of Accidents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PhaseNo!$B$3:$B$11</c:f>
              <c:strCache>
                <c:ptCount val="9"/>
                <c:pt idx="0">
                  <c:v>Approach - IFR Final Approach</c:v>
                </c:pt>
                <c:pt idx="1">
                  <c:v>Approach - IFR Initial Approach</c:v>
                </c:pt>
                <c:pt idx="2">
                  <c:v>Approach</c:v>
                </c:pt>
                <c:pt idx="3">
                  <c:v>Enroute - Descent</c:v>
                </c:pt>
                <c:pt idx="4">
                  <c:v>Enroute - Change of Cruise Level</c:v>
                </c:pt>
                <c:pt idx="5">
                  <c:v>Enroute - Cruise</c:v>
                </c:pt>
                <c:pt idx="6">
                  <c:v>Enroute - Climb to Cruise</c:v>
                </c:pt>
                <c:pt idx="7">
                  <c:v>Enroute</c:v>
                </c:pt>
                <c:pt idx="8">
                  <c:v>Initial Climb</c:v>
                </c:pt>
              </c:strCache>
            </c:strRef>
          </c:cat>
          <c:val>
            <c:numRef>
              <c:f>PhaseNo!$E$3:$E$11</c:f>
              <c:numCache>
                <c:formatCode>0%</c:formatCode>
                <c:ptCount val="9"/>
                <c:pt idx="0">
                  <c:v>1.0638297872340425E-2</c:v>
                </c:pt>
                <c:pt idx="1">
                  <c:v>2.1276595744680851E-2</c:v>
                </c:pt>
                <c:pt idx="2">
                  <c:v>0.10638297872340426</c:v>
                </c:pt>
                <c:pt idx="3">
                  <c:v>0.34042553191489361</c:v>
                </c:pt>
                <c:pt idx="4">
                  <c:v>2.1276595744680851E-2</c:v>
                </c:pt>
                <c:pt idx="5">
                  <c:v>0.32978723404255317</c:v>
                </c:pt>
                <c:pt idx="6">
                  <c:v>8.5106382978723402E-2</c:v>
                </c:pt>
                <c:pt idx="7">
                  <c:v>7.4468085106382975E-2</c:v>
                </c:pt>
                <c:pt idx="8">
                  <c:v>1.0638297872340425E-2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5-413C-A0E3-0518F34B1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1664840"/>
        <c:axId val="621663528"/>
      </c:barChart>
      <c:catAx>
        <c:axId val="621664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Phase of Flight</a:t>
                </a:r>
              </a:p>
            </c:rich>
          </c:tx>
          <c:layout>
            <c:manualLayout>
              <c:xMode val="edge"/>
              <c:yMode val="edge"/>
              <c:x val="8.130081300813009E-3"/>
              <c:y val="0.16470905759421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1663528"/>
        <c:crosses val="autoZero"/>
        <c:auto val="1"/>
        <c:lblAlgn val="ctr"/>
        <c:lblOffset val="100"/>
        <c:noMultiLvlLbl val="0"/>
      </c:catAx>
      <c:valAx>
        <c:axId val="621663528"/>
        <c:scaling>
          <c:orientation val="minMax"/>
          <c:max val="0.3500000000000000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Percent of Accidents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1664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9305976176057"/>
          <c:y val="3.3950617283950615E-2"/>
          <c:w val="0.82027395013123361"/>
          <c:h val="0.760199783042814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Months!$B$3:$B$14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Months!$D$3:$D$14</c:f>
              <c:numCache>
                <c:formatCode>General</c:formatCode>
                <c:ptCount val="12"/>
                <c:pt idx="0">
                  <c:v>3</c:v>
                </c:pt>
                <c:pt idx="1">
                  <c:v>13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9</c:v>
                </c:pt>
                <c:pt idx="6">
                  <c:v>10</c:v>
                </c:pt>
                <c:pt idx="7">
                  <c:v>9</c:v>
                </c:pt>
                <c:pt idx="8">
                  <c:v>4</c:v>
                </c:pt>
                <c:pt idx="9">
                  <c:v>7</c:v>
                </c:pt>
                <c:pt idx="10">
                  <c:v>6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0-41E3-A841-958E74B04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7683488"/>
        <c:axId val="51139592"/>
      </c:barChart>
      <c:catAx>
        <c:axId val="4876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39592"/>
        <c:crosses val="autoZero"/>
        <c:auto val="1"/>
        <c:lblAlgn val="ctr"/>
        <c:lblOffset val="100"/>
        <c:noMultiLvlLbl val="0"/>
      </c:catAx>
      <c:valAx>
        <c:axId val="51139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Accidents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AccByFARPart!$E$26</c:f>
              <c:strCache>
                <c:ptCount val="1"/>
                <c:pt idx="0">
                  <c:v>Serious (Turbulence)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AccByFARPart!$A$27:$A$35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AccByFARPart!$E$27:$E$35</c:f>
              <c:numCache>
                <c:formatCode>General</c:formatCode>
                <c:ptCount val="9"/>
                <c:pt idx="0">
                  <c:v>6</c:v>
                </c:pt>
                <c:pt idx="1">
                  <c:v>18</c:v>
                </c:pt>
                <c:pt idx="2">
                  <c:v>12</c:v>
                </c:pt>
                <c:pt idx="3">
                  <c:v>17</c:v>
                </c:pt>
                <c:pt idx="4">
                  <c:v>14</c:v>
                </c:pt>
                <c:pt idx="5">
                  <c:v>5</c:v>
                </c:pt>
                <c:pt idx="6">
                  <c:v>7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A-4D33-A1F1-70B0FBD422FC}"/>
            </c:ext>
          </c:extLst>
        </c:ser>
        <c:ser>
          <c:idx val="0"/>
          <c:order val="1"/>
          <c:tx>
            <c:strRef>
              <c:f>AccByFARPart!$M$26</c:f>
              <c:strCache>
                <c:ptCount val="1"/>
                <c:pt idx="0">
                  <c:v>Serious (Non-Turbulence)</c:v>
                </c:pt>
              </c:strCache>
            </c:strRef>
          </c:tx>
          <c:spPr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AccByFARPart!$M$27:$M$35</c:f>
              <c:numCache>
                <c:formatCode>General</c:formatCode>
                <c:ptCount val="9"/>
                <c:pt idx="0">
                  <c:v>14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7</c:v>
                </c:pt>
                <c:pt idx="7">
                  <c:v>11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A-4D33-A1F1-70B0FBD422FC}"/>
            </c:ext>
          </c:extLst>
        </c:ser>
        <c:ser>
          <c:idx val="2"/>
          <c:order val="2"/>
          <c:tx>
            <c:strRef>
              <c:f>AccByFARPart!$K$26</c:f>
              <c:strCache>
                <c:ptCount val="1"/>
                <c:pt idx="0">
                  <c:v>Fatal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AccByFARPart!$A$27:$A$35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AccByFARPart!$K$27:$K$35</c:f>
              <c:numCache>
                <c:formatCode>General</c:formatCode>
                <c:ptCount val="9"/>
                <c:pt idx="0">
                  <c:v>3</c:v>
                </c:pt>
                <c:pt idx="1">
                  <c:v>52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A-4D33-A1F1-70B0FBD42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7169264"/>
        <c:axId val="397169592"/>
      </c:barChart>
      <c:catAx>
        <c:axId val="397169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7169592"/>
        <c:crosses val="autoZero"/>
        <c:auto val="1"/>
        <c:lblAlgn val="ctr"/>
        <c:lblOffset val="100"/>
        <c:noMultiLvlLbl val="0"/>
      </c:catAx>
      <c:valAx>
        <c:axId val="397169592"/>
        <c:scaling>
          <c:orientation val="minMax"/>
          <c:max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Part 121 Injuries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7169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633035870516176"/>
          <c:y val="9.6849894186323934E-2"/>
          <c:w val="0.59922519685039366"/>
          <c:h val="0.2451890407320316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803D1-7E22-426B-946F-B4167FE99CDB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6D6C2-CAAA-4C3B-87DD-2F98D0C7A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49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A62B-C136-454E-AD9F-0FCD43CAD751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B07DF-9005-41CD-BC9E-18B35B2BB4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5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4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6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3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6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8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49 United States Code section 1116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SB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enter the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19200" y="6245353"/>
            <a:ext cx="609600" cy="365125"/>
          </a:xfrm>
        </p:spPr>
        <p:txBody>
          <a:bodyPr/>
          <a:lstStyle/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953000"/>
            <a:ext cx="9753600" cy="10668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enter the presenter’s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12192000" cy="6144768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/>
              <a:t>Click to insert picture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/>
              <a:t>Click to insert full page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use with Plo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 userDrawn="1"/>
        </p:nvGraphicFramePr>
        <p:xfrm>
          <a:off x="1117600" y="457200"/>
          <a:ext cx="10058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SB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SB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400" y="2895600"/>
            <a:ext cx="5994400" cy="19361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enter the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19200" y="6245353"/>
            <a:ext cx="609600" cy="365125"/>
          </a:xfrm>
        </p:spPr>
        <p:txBody>
          <a:bodyPr/>
          <a:lstStyle/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4953001"/>
            <a:ext cx="5994400" cy="11430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enter the</a:t>
            </a:r>
            <a:br>
              <a:rPr lang="en-US" dirty="0"/>
            </a:br>
            <a:r>
              <a:rPr lang="en-US" dirty="0"/>
              <a:t>presenter’s name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19200" y="2895600"/>
            <a:ext cx="3657600" cy="3200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1828801"/>
            <a:ext cx="9753600" cy="4191000"/>
          </a:xfrm>
        </p:spPr>
        <p:txBody>
          <a:bodyPr anchor="t" anchorCtr="0"/>
          <a:lstStyle>
            <a:lvl1pPr>
              <a:lnSpc>
                <a:spcPct val="107000"/>
              </a:lnSpc>
              <a:spcAft>
                <a:spcPts val="0"/>
              </a:spcAft>
              <a:defRPr/>
            </a:lvl1pPr>
            <a:lvl2pPr>
              <a:spcBef>
                <a:spcPts val="800"/>
              </a:spcBef>
              <a:spcAft>
                <a:spcPts val="0"/>
              </a:spcAft>
              <a:defRPr/>
            </a:lvl2pPr>
            <a:lvl3pPr>
              <a:spcBef>
                <a:spcPts val="672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1828801"/>
            <a:ext cx="9753600" cy="41910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1828801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8801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1828800"/>
            <a:ext cx="4777317" cy="762001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19200" y="2667000"/>
            <a:ext cx="4777317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828800"/>
            <a:ext cx="4779433" cy="762001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667000"/>
            <a:ext cx="4779433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85800"/>
            <a:ext cx="3401484" cy="838200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/>
              <a:t>Click to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685802"/>
            <a:ext cx="6206067" cy="52577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201" y="1600201"/>
            <a:ext cx="3401484" cy="4343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219200" y="1828800"/>
            <a:ext cx="9753600" cy="419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219200" y="1828800"/>
            <a:ext cx="9753600" cy="3352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257800"/>
            <a:ext cx="9753600" cy="838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picture caption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685800"/>
            <a:ext cx="9753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9753600" cy="1981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8802"/>
            <a:ext cx="9753600" cy="42671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24535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52" r:id="rId3"/>
    <p:sldLayoutId id="2147483653" r:id="rId4"/>
    <p:sldLayoutId id="2147483656" r:id="rId5"/>
    <p:sldLayoutId id="2147483654" r:id="rId6"/>
    <p:sldLayoutId id="2147483657" r:id="rId7"/>
    <p:sldLayoutId id="2147483664" r:id="rId8"/>
    <p:sldLayoutId id="2147483659" r:id="rId9"/>
    <p:sldLayoutId id="214748367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7000"/>
        </a:lnSpc>
        <a:spcBef>
          <a:spcPts val="800"/>
        </a:spcBef>
        <a:spcAft>
          <a:spcPts val="0"/>
        </a:spcAft>
        <a:buFont typeface="Arial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800"/>
        </a:spcBef>
        <a:spcAft>
          <a:spcPts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Turbulence Accidents and</a:t>
            </a:r>
            <a:br>
              <a:rPr lang="en-US" dirty="0"/>
            </a:br>
            <a:r>
              <a:rPr lang="en-US" dirty="0"/>
              <a:t>NTSB Research Update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6C6B0C3-FC97-4666-B210-7D3D244D68F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19200" y="4724400"/>
            <a:ext cx="9753600" cy="14478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/>
              <a:t>Nathan Doble</a:t>
            </a:r>
          </a:p>
          <a:p>
            <a:pPr>
              <a:lnSpc>
                <a:spcPts val="3000"/>
              </a:lnSpc>
            </a:pPr>
            <a:r>
              <a:rPr lang="en-US" dirty="0"/>
              <a:t>Turbulence Impact Mitigation Workshop 3</a:t>
            </a:r>
          </a:p>
          <a:p>
            <a:pPr>
              <a:lnSpc>
                <a:spcPts val="3000"/>
              </a:lnSpc>
            </a:pPr>
            <a:r>
              <a:rPr lang="en-US" dirty="0"/>
              <a:t>McLean, Virginia – September 6,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1402-DE1E-4E8B-998F-DB3C76F0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NTSB Turbulence-Related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2A024-21D0-4DDA-961B-8B1CA066F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Accident investigations</a:t>
            </a:r>
          </a:p>
          <a:p>
            <a:r>
              <a:rPr lang="en-US" dirty="0"/>
              <a:t>Workshops</a:t>
            </a:r>
          </a:p>
          <a:p>
            <a:r>
              <a:rPr lang="en-US" dirty="0"/>
              <a:t>2016 Forum and 2017 Special Investigation Report on PIREPs</a:t>
            </a:r>
          </a:p>
          <a:p>
            <a:r>
              <a:rPr lang="en-US" dirty="0"/>
              <a:t>Safety Recommendations to improve weather forecasting and dissemination of weather reports</a:t>
            </a:r>
          </a:p>
          <a:p>
            <a:r>
              <a:rPr lang="en-US" dirty="0"/>
              <a:t>Safety Study in progress: </a:t>
            </a:r>
            <a:r>
              <a:rPr lang="en-US" i="1" dirty="0"/>
              <a:t>Preventing Turbulence-Related Injuries in Part 121 Air Carrier Operations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988F5-374E-441B-B899-D0443EA62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7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A462-F29A-4520-BCA8-04EEB528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NTSB Safety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D61A-BB00-411C-B909-26FF2ABB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1"/>
            <a:ext cx="103632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NTSB mandate includes conducting </a:t>
            </a:r>
            <a:r>
              <a:rPr lang="en-US" i="1" dirty="0"/>
              <a:t>“special studies and investigations about transportation safety”</a:t>
            </a:r>
          </a:p>
          <a:p>
            <a:r>
              <a:rPr lang="en-US" dirty="0"/>
              <a:t>Studies are (in some ways) similar to major investigation</a:t>
            </a:r>
          </a:p>
          <a:p>
            <a:pPr lvl="1"/>
            <a:r>
              <a:rPr lang="en-US" dirty="0"/>
              <a:t>Report with safety recommendations</a:t>
            </a:r>
          </a:p>
          <a:p>
            <a:pPr lvl="1"/>
            <a:r>
              <a:rPr lang="en-US" dirty="0"/>
              <a:t>Public board meeting to present, discuss, and adopt report and recommendations</a:t>
            </a:r>
          </a:p>
          <a:p>
            <a:r>
              <a:rPr lang="en-US" dirty="0"/>
              <a:t>Address transportation safety issues from a broad, nationwide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CF1A6-A5D7-4185-AF8C-176180D6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8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F9AD-D41B-4769-85AC-BABFAA71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Turbulence Study: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D0C3-42F8-4B32-B815-55ABEC85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Summarize types and causes of turbulence</a:t>
            </a:r>
          </a:p>
          <a:p>
            <a:r>
              <a:rPr lang="en-US" dirty="0"/>
              <a:t>Detail safety impacts on Part 121 operations</a:t>
            </a:r>
          </a:p>
          <a:p>
            <a:pPr lvl="1"/>
            <a:r>
              <a:rPr lang="en-US" dirty="0"/>
              <a:t>Accident characteristics and trends</a:t>
            </a:r>
          </a:p>
          <a:p>
            <a:pPr lvl="1"/>
            <a:r>
              <a:rPr lang="en-US" dirty="0"/>
              <a:t>Injury types and mechanisms</a:t>
            </a:r>
          </a:p>
          <a:p>
            <a:r>
              <a:rPr lang="en-US" dirty="0"/>
              <a:t>Examine methods to reduce likelihood and consequences of turbulence encounters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38F4B-260A-4411-BD82-9BEBD7D04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1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69DD-8251-453C-BAA6-F7A36CF3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Turbulence Study: Areas of Inquiry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CED9-007A-45E8-B3E6-C22B8055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Turbulence prediction and detection technologies</a:t>
            </a:r>
          </a:p>
          <a:p>
            <a:r>
              <a:rPr lang="en-US" dirty="0"/>
              <a:t>Resources for planning and conducting flights</a:t>
            </a:r>
          </a:p>
          <a:p>
            <a:r>
              <a:rPr lang="en-US" dirty="0"/>
              <a:t>Air carrier and ATC training, policies, procedures</a:t>
            </a:r>
          </a:p>
          <a:p>
            <a:r>
              <a:rPr lang="en-US" dirty="0"/>
              <a:t>Outcomes of past industry efforts</a:t>
            </a:r>
          </a:p>
          <a:p>
            <a:r>
              <a:rPr lang="en-US" dirty="0"/>
              <a:t>Aircraft technologies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D873-11FB-4809-B6B1-5EAB98463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9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6CA3-B2EA-4C45-96B6-5137AAE4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Turbulence Study: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BE3D-3275-46B8-A2ED-5DBD59E0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1"/>
            <a:ext cx="9753600" cy="4191000"/>
          </a:xfrm>
        </p:spPr>
        <p:txBody>
          <a:bodyPr/>
          <a:lstStyle/>
          <a:p>
            <a:r>
              <a:rPr lang="en-US" dirty="0"/>
              <a:t>Literature review</a:t>
            </a:r>
          </a:p>
          <a:p>
            <a:r>
              <a:rPr lang="en-US" dirty="0"/>
              <a:t>Analysis of NTSB accident data</a:t>
            </a:r>
          </a:p>
          <a:p>
            <a:r>
              <a:rPr lang="en-US" dirty="0"/>
              <a:t>Analysis of external data on Part 121 turbulence encounters</a:t>
            </a:r>
          </a:p>
          <a:p>
            <a:r>
              <a:rPr lang="en-US" dirty="0"/>
              <a:t>Stakeholder interviews</a:t>
            </a:r>
          </a:p>
          <a:p>
            <a:r>
              <a:rPr lang="en-US" dirty="0"/>
              <a:t>Case studies of turbulence accidents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01E82-8074-4BAF-98E5-C238DF122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6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C5BD-F584-4C17-95FB-EC8C2349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Turbulence Study: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1D174-1836-4346-9F54-9C48C766A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proposal adopted by Board on September 5, 2018</a:t>
            </a:r>
          </a:p>
          <a:p>
            <a:r>
              <a:rPr lang="en-US" dirty="0"/>
              <a:t>Contact: nathan.doble@ntsb.gov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457BD-E87D-4695-899F-399BB740A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3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E0E9-EBDF-4DCF-92F6-5C5B0204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Civil Aviation Turbulence Accidents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F4646-E772-4012-8A60-6DF79D3B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5105401"/>
            <a:ext cx="9753600" cy="9144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Accident definition: ≥ substantial damage or ≥ serious injury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13CB3-58D6-4B56-8246-A50EFB6CD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FCFA30-BF7F-474F-A5C7-6F27B97CF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818054"/>
              </p:ext>
            </p:extLst>
          </p:nvPr>
        </p:nvGraphicFramePr>
        <p:xfrm>
          <a:off x="419100" y="1761308"/>
          <a:ext cx="11353800" cy="377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61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5D21-56F3-455C-AB2A-E6F0D907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Events Ranked by FAR Part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BF7E1-72A7-4D1D-835C-E866D8087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B4488BC-E640-48CA-AEF9-8B27D97D6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70393"/>
              </p:ext>
            </p:extLst>
          </p:nvPr>
        </p:nvGraphicFramePr>
        <p:xfrm>
          <a:off x="217170" y="1676400"/>
          <a:ext cx="11658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535735867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033775646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3441309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50397719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4192503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559869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7178816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3786314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05288088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602426727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22644507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General Aviation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Part 135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Part 121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53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Loss of Control-Inflight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Powerplant Malfunc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Turbulence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Powerplant Malfunc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Loss of Control-Inflight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Ground Collision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9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Loss of Control-Ground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Abnormal Rwy Contact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Abnormal Rwy Contact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41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Abnormal Rwy Contact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Loss of Control-Ground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Cabin Safety Event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406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Fuel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Non-Powerplant Malfunc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Ground Handling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93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⁞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⁞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⁞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⁞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⁞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⁞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65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⁞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⁞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⁞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Turbulence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85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Turbulence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&lt;1%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511261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79185A-14E6-4AE0-9ACB-B619CADDCCE1}"/>
              </a:ext>
            </a:extLst>
          </p:cNvPr>
          <p:cNvSpPr txBox="1">
            <a:spLocks/>
          </p:cNvSpPr>
          <p:nvPr/>
        </p:nvSpPr>
        <p:spPr>
          <a:xfrm>
            <a:off x="1219200" y="5257800"/>
            <a:ext cx="9753600" cy="853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2500" lnSpcReduction="20000"/>
          </a:bodyPr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2008-2016 US civil aviation accidents</a:t>
            </a:r>
          </a:p>
          <a:p>
            <a:r>
              <a:rPr lang="en-US" dirty="0"/>
              <a:t>Defining events from 32-category CAST/ICAO taxonomy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86C5-D433-4494-9E2D-40BBCF75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Turbulence Types in Part 121 Accidents:</a:t>
            </a:r>
            <a:br>
              <a:rPr lang="en-US" dirty="0"/>
            </a:br>
            <a:r>
              <a:rPr lang="en-US" dirty="0"/>
              <a:t>2008-2016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9E6A7-588A-4751-AD47-EBBE9321E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3798D29-5701-4BC8-897B-01B37EE21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21175"/>
              </p:ext>
            </p:extLst>
          </p:nvPr>
        </p:nvGraphicFramePr>
        <p:xfrm>
          <a:off x="1447800" y="1375084"/>
          <a:ext cx="8915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738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67C9-2AC3-4DC4-AD52-750E7A53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of Flight for Part 121 Turbulence Accidents: 2008-2016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EDEB0-3D07-447C-A4EC-57BEC89B7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1014E5-8216-4649-997E-8FE22EB16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146709"/>
              </p:ext>
            </p:extLst>
          </p:nvPr>
        </p:nvGraphicFramePr>
        <p:xfrm>
          <a:off x="1295400" y="2057400"/>
          <a:ext cx="9372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38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41BB-C097-4512-8726-DF8D5B1D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Seasonality of Part 121 Turbulence Accidents: 2008-2016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6CC1-6C8E-492A-9F3F-B18E7A49F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23289E-7FE4-4FB3-B4ED-AFAE1F84F8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47114"/>
              </p:ext>
            </p:extLst>
          </p:nvPr>
        </p:nvGraphicFramePr>
        <p:xfrm>
          <a:off x="2286000" y="1959864"/>
          <a:ext cx="7924800" cy="407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95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5004-A995-4477-BA61-1BA3998A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85799"/>
            <a:ext cx="10515600" cy="1371599"/>
          </a:xfrm>
        </p:spPr>
        <p:txBody>
          <a:bodyPr>
            <a:normAutofit/>
          </a:bodyPr>
          <a:lstStyle/>
          <a:p>
            <a:r>
              <a:rPr lang="en-US" dirty="0"/>
              <a:t>Part 121 Turbulence Injuries and</a:t>
            </a:r>
            <a:br>
              <a:rPr lang="en-US" dirty="0"/>
            </a:br>
            <a:r>
              <a:rPr lang="en-US" dirty="0"/>
              <a:t>Aircraft Damage: 2008-2016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3CDC-236C-499B-90D7-4C8E50DF8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33600"/>
            <a:ext cx="9753600" cy="3886200"/>
          </a:xfrm>
        </p:spPr>
        <p:txBody>
          <a:bodyPr/>
          <a:lstStyle/>
          <a:p>
            <a:r>
              <a:rPr lang="en-US" dirty="0"/>
              <a:t>6% of accidents resulted in aircraft damage</a:t>
            </a:r>
          </a:p>
          <a:p>
            <a:r>
              <a:rPr lang="en-US" dirty="0"/>
              <a:t>All damage classified as minor</a:t>
            </a:r>
          </a:p>
          <a:p>
            <a:pPr lvl="1"/>
            <a:r>
              <a:rPr lang="en-US" dirty="0"/>
              <a:t>Ceiling panels</a:t>
            </a:r>
          </a:p>
          <a:p>
            <a:pPr lvl="1"/>
            <a:r>
              <a:rPr lang="en-US" dirty="0"/>
              <a:t>Passenger service units</a:t>
            </a:r>
          </a:p>
          <a:p>
            <a:r>
              <a:rPr lang="en-US" dirty="0"/>
              <a:t>Every accident resulted in at least one serious injury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1139C-A1B0-4DF6-AA12-C8EE34AF0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9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FE04-1874-476E-ACC2-A34113BE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121 Turbulence Injuries: 2008-2016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316B-8E4F-47C3-A969-2BBC8FEA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1"/>
            <a:ext cx="51054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Average of 12 serious injuries per year</a:t>
            </a:r>
          </a:p>
          <a:p>
            <a:pPr lvl="1"/>
            <a:r>
              <a:rPr lang="en-US" dirty="0"/>
              <a:t>78% cabin crew</a:t>
            </a:r>
          </a:p>
          <a:p>
            <a:pPr lvl="1"/>
            <a:r>
              <a:rPr lang="en-US" dirty="0"/>
              <a:t>22% passengers</a:t>
            </a:r>
          </a:p>
          <a:p>
            <a:r>
              <a:rPr lang="en-US" dirty="0"/>
              <a:t>Accounted for 45% of all Part 121 serious injuries and fatalities</a:t>
            </a:r>
          </a:p>
          <a:p>
            <a:r>
              <a:rPr lang="en-US" dirty="0"/>
              <a:t>Most recent Part 121 turbulence fatality in 1997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9021E-02A0-4DB1-BD9C-4DAD207FB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01BA69-3B00-43D3-BACE-CAF2F92C1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209095"/>
              </p:ext>
            </p:extLst>
          </p:nvPr>
        </p:nvGraphicFramePr>
        <p:xfrm>
          <a:off x="6172200" y="1943101"/>
          <a:ext cx="5867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70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479791-3EEE-44B6-8406-EEC177C2CB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1B171E-4E3F-4A33-B93D-0E3D15E78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6800" y="1820093"/>
            <a:ext cx="32004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Notes</a:t>
            </a:r>
          </a:p>
          <a:p>
            <a:pPr lvl="1"/>
            <a:r>
              <a:rPr lang="en-US" dirty="0"/>
              <a:t>Data current as of Sep. 5, 2018</a:t>
            </a:r>
          </a:p>
          <a:p>
            <a:pPr lvl="1"/>
            <a:r>
              <a:rPr lang="en-US" dirty="0"/>
              <a:t>Coding scheme changed in 2008</a:t>
            </a:r>
          </a:p>
          <a:p>
            <a:pPr lvl="1"/>
            <a:r>
              <a:rPr lang="en-US" dirty="0"/>
              <a:t>Data for 2008 and later includes accidents with turbulence-related cause/factor and/or defining event</a:t>
            </a:r>
          </a:p>
          <a:p>
            <a:pPr lvl="1"/>
            <a:r>
              <a:rPr lang="en-US" dirty="0"/>
              <a:t>Pre-2008 data includes accidents with turbulence-related cause/factor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3F6B3-0484-48E2-B0DD-593256C5F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31DF74-9A27-49E5-ADE8-D9BBE127E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03084"/>
              </p:ext>
            </p:extLst>
          </p:nvPr>
        </p:nvGraphicFramePr>
        <p:xfrm>
          <a:off x="533400" y="713232"/>
          <a:ext cx="7856820" cy="5318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422">
                  <a:extLst>
                    <a:ext uri="{9D8B030D-6E8A-4147-A177-3AD203B41FA5}">
                      <a16:colId xmlns:a16="http://schemas.microsoft.com/office/drawing/2014/main" val="3747078831"/>
                    </a:ext>
                  </a:extLst>
                </a:gridCol>
                <a:gridCol w="781872">
                  <a:extLst>
                    <a:ext uri="{9D8B030D-6E8A-4147-A177-3AD203B41FA5}">
                      <a16:colId xmlns:a16="http://schemas.microsoft.com/office/drawing/2014/main" val="1659845480"/>
                    </a:ext>
                  </a:extLst>
                </a:gridCol>
                <a:gridCol w="781872">
                  <a:extLst>
                    <a:ext uri="{9D8B030D-6E8A-4147-A177-3AD203B41FA5}">
                      <a16:colId xmlns:a16="http://schemas.microsoft.com/office/drawing/2014/main" val="713607358"/>
                    </a:ext>
                  </a:extLst>
                </a:gridCol>
                <a:gridCol w="654872">
                  <a:extLst>
                    <a:ext uri="{9D8B030D-6E8A-4147-A177-3AD203B41FA5}">
                      <a16:colId xmlns:a16="http://schemas.microsoft.com/office/drawing/2014/main" val="2657866933"/>
                    </a:ext>
                  </a:extLst>
                </a:gridCol>
                <a:gridCol w="788222">
                  <a:extLst>
                    <a:ext uri="{9D8B030D-6E8A-4147-A177-3AD203B41FA5}">
                      <a16:colId xmlns:a16="http://schemas.microsoft.com/office/drawing/2014/main" val="3517504582"/>
                    </a:ext>
                  </a:extLst>
                </a:gridCol>
                <a:gridCol w="781872">
                  <a:extLst>
                    <a:ext uri="{9D8B030D-6E8A-4147-A177-3AD203B41FA5}">
                      <a16:colId xmlns:a16="http://schemas.microsoft.com/office/drawing/2014/main" val="4043653861"/>
                    </a:ext>
                  </a:extLst>
                </a:gridCol>
                <a:gridCol w="781872">
                  <a:extLst>
                    <a:ext uri="{9D8B030D-6E8A-4147-A177-3AD203B41FA5}">
                      <a16:colId xmlns:a16="http://schemas.microsoft.com/office/drawing/2014/main" val="2994690176"/>
                    </a:ext>
                  </a:extLst>
                </a:gridCol>
                <a:gridCol w="654872">
                  <a:extLst>
                    <a:ext uri="{9D8B030D-6E8A-4147-A177-3AD203B41FA5}">
                      <a16:colId xmlns:a16="http://schemas.microsoft.com/office/drawing/2014/main" val="1476973723"/>
                    </a:ext>
                  </a:extLst>
                </a:gridCol>
                <a:gridCol w="788222">
                  <a:extLst>
                    <a:ext uri="{9D8B030D-6E8A-4147-A177-3AD203B41FA5}">
                      <a16:colId xmlns:a16="http://schemas.microsoft.com/office/drawing/2014/main" val="3731390178"/>
                    </a:ext>
                  </a:extLst>
                </a:gridCol>
                <a:gridCol w="1105722">
                  <a:extLst>
                    <a:ext uri="{9D8B030D-6E8A-4147-A177-3AD203B41FA5}">
                      <a16:colId xmlns:a16="http://schemas.microsoft.com/office/drawing/2014/main" val="4000120181"/>
                    </a:ext>
                  </a:extLst>
                </a:gridCol>
              </a:tblGrid>
              <a:tr h="30479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Part 121 Turbulence Accidents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6" marR="80816" marT="40408" marB="4040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Part 121 All Accidents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6" marR="80816" marT="40408" marB="4040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19656092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CalendarYear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AccidentsTotal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AccidentsFatal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InjuriesFatal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InjuriesSerious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AccidentsTotal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AccidentsFatal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InjuriesFatal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InjuriesSerious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FlightHours (millions)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3855972117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1983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7.299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2775865813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8.165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641102118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8.710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1438823586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1986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9.976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703653672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10.645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2806215600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11.141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1796555709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1989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11.275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1573605432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12.150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470673440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1991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11.781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3222610084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12.360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2454792579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12.706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3757115563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13.124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2005587170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1995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13.505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3742455304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1996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13.746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877762142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1997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15.838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4038743835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16.817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1468848251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17.555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2172621402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18.299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3919244473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17.814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3263407191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17.290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1586078278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17.468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200135682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18.883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327917617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19.390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334802438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19.263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652256833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19.637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1617676482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19.127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3563069170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17.627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1132241111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17.751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2143620164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17.963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2433419903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17.722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650546761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17.718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4067986264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17.752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2950149525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17.929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1224742277"/>
                  </a:ext>
                </a:extLst>
              </a:tr>
              <a:tr h="13827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18.274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6" marR="3586" marT="3586" marB="0" anchor="b"/>
                </a:tc>
                <a:extLst>
                  <a:ext uri="{0D108BD9-81ED-4DB2-BD59-A6C34878D82A}">
                    <a16:rowId xmlns:a16="http://schemas.microsoft.com/office/drawing/2014/main" val="271390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830930"/>
      </p:ext>
    </p:extLst>
  </p:cSld>
  <p:clrMapOvr>
    <a:masterClrMapping/>
  </p:clrMapOvr>
</p:sld>
</file>

<file path=ppt/theme/theme1.xml><?xml version="1.0" encoding="utf-8"?>
<a:theme xmlns:a="http://schemas.openxmlformats.org/drawingml/2006/main" name="NTSB_Templat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_16_9.pptx" id="{92EE5BA5-E7AC-4AC7-883B-4676C020DC00}" vid="{6A5C8223-A33B-42E8-8A7A-C03383A5E6CA}"/>
    </a:ext>
  </a:extLst>
</a:theme>
</file>

<file path=ppt/theme/theme2.xml><?xml version="1.0" encoding="utf-8"?>
<a:theme xmlns:a="http://schemas.openxmlformats.org/drawingml/2006/main" name="NTSB Master Slid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_16_9.pptx" id="{92EE5BA5-E7AC-4AC7-883B-4676C020DC00}" vid="{7EA93EC4-C0A2-4C77-A645-082D6C7A5C57}"/>
    </a:ext>
  </a:extLst>
</a:theme>
</file>

<file path=ppt/theme/theme3.xml><?xml version="1.0" encoding="utf-8"?>
<a:theme xmlns:a="http://schemas.openxmlformats.org/drawingml/2006/main" name="NTSB Master Last Slid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_16_9.pptx" id="{92EE5BA5-E7AC-4AC7-883B-4676C020DC00}" vid="{B4855B26-4876-4423-A241-53D87AA95DE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TSB color scheme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1F3149"/>
    </a:accent1>
    <a:accent2>
      <a:srgbClr val="96724C"/>
    </a:accent2>
    <a:accent3>
      <a:srgbClr val="493118"/>
    </a:accent3>
    <a:accent4>
      <a:srgbClr val="8BB0DD"/>
    </a:accent4>
    <a:accent5>
      <a:srgbClr val="A5A5A5"/>
    </a:accent5>
    <a:accent6>
      <a:srgbClr val="595959"/>
    </a:accent6>
    <a:hlink>
      <a:srgbClr val="000000"/>
    </a:hlink>
    <a:folHlink>
      <a:srgbClr val="FFCC6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4310F0CA54B94A8D25C9856736886F" ma:contentTypeVersion="0" ma:contentTypeDescription="Create a new document." ma:contentTypeScope="" ma:versionID="e7ab6ed8b4151d5e9322a57f18a7ac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28A988-156A-4B07-ADEA-154105A2F4F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EF32E5-5FEF-4D85-A23D-FC86656A4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8D1983-88A3-4BE6-AFE1-F50547C7D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NTSB_PowerPoint-Template_16_9</Template>
  <TotalTime>1333</TotalTime>
  <Words>923</Words>
  <Application>Microsoft Office PowerPoint</Application>
  <PresentationFormat>Widescreen</PresentationFormat>
  <Paragraphs>513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NTSB_Template</vt:lpstr>
      <vt:lpstr>NTSB Master Slide</vt:lpstr>
      <vt:lpstr>NTSB Master Last Slide</vt:lpstr>
      <vt:lpstr>Turbulence Accidents and NTSB Research Update</vt:lpstr>
      <vt:lpstr>US Civil Aviation Turbulence Accidents</vt:lpstr>
      <vt:lpstr>Defining Events Ranked by FAR Part</vt:lpstr>
      <vt:lpstr>Turbulence Types in Part 121 Accidents: 2008-2016</vt:lpstr>
      <vt:lpstr>Phase of Flight for Part 121 Turbulence Accidents: 2008-2016</vt:lpstr>
      <vt:lpstr>Seasonality of Part 121 Turbulence Accidents: 2008-2016</vt:lpstr>
      <vt:lpstr>Part 121 Turbulence Injuries and Aircraft Damage: 2008-2016</vt:lpstr>
      <vt:lpstr>Part 121 Turbulence Injuries: 2008-2016</vt:lpstr>
      <vt:lpstr>PowerPoint Presentation</vt:lpstr>
      <vt:lpstr>NTSB Turbulence-Related Activities</vt:lpstr>
      <vt:lpstr>NTSB Safety Studies</vt:lpstr>
      <vt:lpstr>Turbulence Study: Objectives</vt:lpstr>
      <vt:lpstr>Turbulence Study: Areas of Inquiry</vt:lpstr>
      <vt:lpstr>Turbulence Study: Methodology</vt:lpstr>
      <vt:lpstr>Turbulence Study: Status</vt:lpstr>
      <vt:lpstr>PowerPoint Presentation</vt:lpstr>
    </vt:vector>
  </TitlesOfParts>
  <Company>NTSB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Doble Nathan</dc:creator>
  <cp:lastModifiedBy>Doble Nathan</cp:lastModifiedBy>
  <cp:revision>25</cp:revision>
  <dcterms:created xsi:type="dcterms:W3CDTF">2018-08-16T13:46:34Z</dcterms:created>
  <dcterms:modified xsi:type="dcterms:W3CDTF">2018-09-06T11:48:31Z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0x010100E84310F0CA54B94A8D25C9856736886F</vt:lpwstr>
  </property>
</Properties>
</file>