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05" r:id="rId4"/>
    <p:sldMasterId id="2147483968" r:id="rId5"/>
  </p:sldMasterIdLst>
  <p:notesMasterIdLst>
    <p:notesMasterId r:id="rId29"/>
  </p:notesMasterIdLst>
  <p:handoutMasterIdLst>
    <p:handoutMasterId r:id="rId30"/>
  </p:handoutMasterIdLst>
  <p:sldIdLst>
    <p:sldId id="862" r:id="rId6"/>
    <p:sldId id="864" r:id="rId7"/>
    <p:sldId id="883" r:id="rId8"/>
    <p:sldId id="869" r:id="rId9"/>
    <p:sldId id="885" r:id="rId10"/>
    <p:sldId id="873" r:id="rId11"/>
    <p:sldId id="879" r:id="rId12"/>
    <p:sldId id="886" r:id="rId13"/>
    <p:sldId id="891" r:id="rId14"/>
    <p:sldId id="870" r:id="rId15"/>
    <p:sldId id="882" r:id="rId16"/>
    <p:sldId id="889" r:id="rId17"/>
    <p:sldId id="874" r:id="rId18"/>
    <p:sldId id="890" r:id="rId19"/>
    <p:sldId id="881" r:id="rId20"/>
    <p:sldId id="875" r:id="rId21"/>
    <p:sldId id="896" r:id="rId22"/>
    <p:sldId id="894" r:id="rId23"/>
    <p:sldId id="895" r:id="rId24"/>
    <p:sldId id="893" r:id="rId25"/>
    <p:sldId id="892" r:id="rId26"/>
    <p:sldId id="863" r:id="rId27"/>
    <p:sldId id="897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6">
          <p15:clr>
            <a:srgbClr val="A4A3A4"/>
          </p15:clr>
        </p15:guide>
        <p15:guide id="2" orient="horz" pos="4074">
          <p15:clr>
            <a:srgbClr val="A4A3A4"/>
          </p15:clr>
        </p15:guide>
        <p15:guide id="3" orient="horz" pos="878">
          <p15:clr>
            <a:srgbClr val="A4A3A4"/>
          </p15:clr>
        </p15:guide>
        <p15:guide id="4" orient="horz" pos="721">
          <p15:clr>
            <a:srgbClr val="A4A3A4"/>
          </p15:clr>
        </p15:guide>
        <p15:guide id="5" pos="2880">
          <p15:clr>
            <a:srgbClr val="A4A3A4"/>
          </p15:clr>
        </p15:guide>
        <p15:guide id="6" pos="285">
          <p15:clr>
            <a:srgbClr val="A4A3A4"/>
          </p15:clr>
        </p15:guide>
        <p15:guide id="7" pos="54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x581d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0066FF"/>
    <a:srgbClr val="FF6600"/>
    <a:srgbClr val="DBECEB"/>
    <a:srgbClr val="A3CCED"/>
    <a:srgbClr val="7F8C95"/>
    <a:srgbClr val="FFFFFF"/>
    <a:srgbClr val="585858"/>
    <a:srgbClr val="8A969E"/>
    <a:srgbClr val="E7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5394" autoAdjust="0"/>
  </p:normalViewPr>
  <p:slideViewPr>
    <p:cSldViewPr snapToGrid="0" showGuides="1">
      <p:cViewPr varScale="1">
        <p:scale>
          <a:sx n="89" d="100"/>
          <a:sy n="89" d="100"/>
        </p:scale>
        <p:origin x="979" y="72"/>
      </p:cViewPr>
      <p:guideLst>
        <p:guide orient="horz" pos="646"/>
        <p:guide orient="horz" pos="4074"/>
        <p:guide orient="horz" pos="878"/>
        <p:guide orient="horz" pos="721"/>
        <p:guide pos="2880"/>
        <p:guide pos="285"/>
        <p:guide pos="5475"/>
      </p:guideLst>
    </p:cSldViewPr>
  </p:slideViewPr>
  <p:outlineViewPr>
    <p:cViewPr>
      <p:scale>
        <a:sx n="33" d="100"/>
        <a:sy n="33" d="100"/>
      </p:scale>
      <p:origin x="0" y="317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>
      <p:cViewPr>
        <p:scale>
          <a:sx n="150" d="100"/>
          <a:sy n="150" d="100"/>
        </p:scale>
        <p:origin x="2394" y="-293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35694" y="8862331"/>
            <a:ext cx="2113432" cy="222234"/>
          </a:xfrm>
          <a:prstGeom prst="rect">
            <a:avLst/>
          </a:prstGeom>
        </p:spPr>
        <p:txBody>
          <a:bodyPr vert="horz" lIns="92446" tIns="46223" rIns="92446" bIns="46223" rtlCol="0" anchor="ctr"/>
          <a:lstStyle>
            <a:lvl1pPr algn="l">
              <a:defRPr sz="1200"/>
            </a:lvl1pPr>
          </a:lstStyle>
          <a:p>
            <a:pPr defTabSz="829766" eaLnBrk="0" hangingPunct="0">
              <a:defRPr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Copyright © 2013 Boeing.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96017" y="8862332"/>
            <a:ext cx="341402" cy="222234"/>
          </a:xfrm>
          <a:prstGeom prst="rect">
            <a:avLst/>
          </a:prstGeom>
        </p:spPr>
        <p:txBody>
          <a:bodyPr vert="horz" lIns="92446" tIns="46223" rIns="92446" bIns="46223" rtlCol="0" anchor="ctr"/>
          <a:lstStyle/>
          <a:p>
            <a:pPr algn="r" defTabSz="829766" eaLnBrk="0" hangingPunct="0"/>
            <a:fld id="{0207B119-06D7-45CB-AA12-A4DF12A13303}" type="slidenum">
              <a:rPr 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pPr algn="r" defTabSz="829766" eaLnBrk="0" hangingPunct="0"/>
              <a:t>‹#›</a:t>
            </a:fld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53808" y="8884840"/>
            <a:ext cx="0" cy="17721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6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4" tIns="47028" rIns="94054" bIns="470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4054" tIns="47028" rIns="94054" bIns="4702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35694" y="8862331"/>
            <a:ext cx="2113432" cy="222234"/>
          </a:xfrm>
          <a:prstGeom prst="rect">
            <a:avLst/>
          </a:prstGeom>
        </p:spPr>
        <p:txBody>
          <a:bodyPr vert="horz" lIns="92446" tIns="46223" rIns="92446" bIns="46223" rtlCol="0" anchor="ctr"/>
          <a:lstStyle>
            <a:lvl1pPr algn="l">
              <a:defRPr sz="1200"/>
            </a:lvl1pPr>
          </a:lstStyle>
          <a:p>
            <a:pPr defTabSz="829766" eaLnBrk="0" hangingPunct="0">
              <a:defRPr/>
            </a:pPr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Copyright © 2013 Boeing. All rights reserved.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196017" y="8862332"/>
            <a:ext cx="341402" cy="222234"/>
          </a:xfrm>
          <a:prstGeom prst="rect">
            <a:avLst/>
          </a:prstGeom>
        </p:spPr>
        <p:txBody>
          <a:bodyPr vert="horz" lIns="92446" tIns="46223" rIns="92446" bIns="46223" rtlCol="0" anchor="ctr"/>
          <a:lstStyle/>
          <a:p>
            <a:pPr algn="r" defTabSz="829766" eaLnBrk="0" hangingPunct="0"/>
            <a:fld id="{0207B119-06D7-45CB-AA12-A4DF12A13303}" type="slidenum">
              <a:rPr lang="en-US" sz="7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pPr algn="r" defTabSz="829766" eaLnBrk="0" hangingPunct="0"/>
              <a:t>‹#›</a:t>
            </a:fld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53808" y="8884840"/>
            <a:ext cx="0" cy="17721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4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4470-07C3-4B51-9420-A50AF323C7A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9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10C42A-7C30-487D-B4D4-5FEE1AD0F260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2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- proprie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18" y="353836"/>
            <a:ext cx="1872704" cy="436964"/>
          </a:xfrm>
          <a:prstGeom prst="rect">
            <a:avLst/>
          </a:prstGeom>
        </p:spPr>
      </p:pic>
      <p:sp>
        <p:nvSpPr>
          <p:cNvPr id="27" name="Rectangle 14"/>
          <p:cNvSpPr/>
          <p:nvPr userDrawn="1"/>
        </p:nvSpPr>
        <p:spPr>
          <a:xfrm>
            <a:off x="460076" y="6334936"/>
            <a:ext cx="8335210" cy="276999"/>
          </a:xfrm>
          <a:prstGeom prst="rect">
            <a:avLst/>
          </a:prstGeom>
        </p:spPr>
        <p:txBody>
          <a:bodyPr wrap="square" lIns="0" anchor="b">
            <a:spAutoFit/>
          </a:bodyPr>
          <a:lstStyle/>
          <a:p>
            <a:pPr algn="l" eaLnBrk="0" hangingPunct="0">
              <a:spcAft>
                <a:spcPts val="200"/>
              </a:spcAft>
            </a:pPr>
            <a:r>
              <a:rPr lang="en-US" sz="6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ＭＳ Ｐゴシック" pitchFamily="1" charset="-128"/>
                <a:cs typeface="+mn-cs"/>
              </a:rPr>
              <a:t>  </a:t>
            </a:r>
            <a:br>
              <a:rPr lang="en-US" sz="6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ＭＳ Ｐゴシック" pitchFamily="1" charset="-128"/>
                <a:cs typeface="+mn-cs"/>
              </a:rPr>
            </a:b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The statements contained herein are based on good faith</a:t>
            </a:r>
            <a:r>
              <a:rPr lang="en-US" sz="6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assumptions are to be used for general information purposes only.</a:t>
            </a:r>
            <a:r>
              <a:rPr lang="en-US" sz="6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These statements do not constitute an</a:t>
            </a:r>
            <a:r>
              <a:rPr lang="en-US" sz="6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offer, promise, warranty or guarantee of performance. 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Picture Placeholder 28"/>
          <p:cNvSpPr>
            <a:spLocks noGrp="1"/>
          </p:cNvSpPr>
          <p:nvPr>
            <p:ph type="pic" sz="quarter" idx="12" hasCustomPrompt="1"/>
          </p:nvPr>
        </p:nvSpPr>
        <p:spPr>
          <a:xfrm>
            <a:off x="-2247" y="974796"/>
            <a:ext cx="9146248" cy="4025398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30" name="Title 22"/>
          <p:cNvSpPr>
            <a:spLocks noGrp="1"/>
          </p:cNvSpPr>
          <p:nvPr>
            <p:ph type="title" hasCustomPrompt="1"/>
          </p:nvPr>
        </p:nvSpPr>
        <p:spPr>
          <a:xfrm>
            <a:off x="460076" y="5062195"/>
            <a:ext cx="8187748" cy="701694"/>
          </a:xfrm>
        </p:spPr>
        <p:txBody>
          <a:bodyPr anchor="b" anchorCtr="0"/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lang="en-US" sz="2800" b="0" kern="1200" spc="0" baseline="0" dirty="0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0" lvl="0" indent="0" defTabSz="914400" latinLnBrk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0076" y="6093763"/>
            <a:ext cx="2431260" cy="208318"/>
          </a:xfrm>
        </p:spPr>
        <p:txBody>
          <a:bodyPr l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3783729" y="6606207"/>
            <a:ext cx="1576542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 defTabSz="746125"/>
            <a:r>
              <a:rPr lang="en-US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BOEING</a:t>
            </a:r>
            <a:endParaRPr lang="en-US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461010" y="6576125"/>
            <a:ext cx="3819567" cy="200055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pc="-1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Copyright </a:t>
            </a:r>
            <a:r>
              <a:rPr lang="en-US" sz="700" spc="-1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700" spc="-1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2018 </a:t>
            </a:r>
            <a:r>
              <a:rPr lang="en-US" sz="700" spc="-1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Boeing. All rights reserved</a:t>
            </a:r>
            <a:r>
              <a:rPr lang="en-US" sz="7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0076" y="5764213"/>
            <a:ext cx="8341024" cy="538162"/>
          </a:xfrm>
        </p:spPr>
        <p:txBody>
          <a:bodyPr lIns="0" rIns="0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smtClean="0"/>
              <a:t>Presenter name |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1018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2290" y="1412876"/>
            <a:ext cx="2703851" cy="483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141066" y="1412876"/>
            <a:ext cx="2703851" cy="483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959843" y="1412876"/>
            <a:ext cx="2703851" cy="483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37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3-column w/ divi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2290" y="1412876"/>
            <a:ext cx="2703851" cy="4830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141067" y="1412876"/>
            <a:ext cx="2703851" cy="4830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959843" y="1412876"/>
            <a:ext cx="2703851" cy="4830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1" name="Straight Connector 110"/>
          <p:cNvCxnSpPr/>
          <p:nvPr userDrawn="1"/>
        </p:nvCxnSpPr>
        <p:spPr>
          <a:xfrm flipH="1">
            <a:off x="3076289" y="1493837"/>
            <a:ext cx="14630" cy="474906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 userDrawn="1"/>
        </p:nvCxnSpPr>
        <p:spPr>
          <a:xfrm flipH="1">
            <a:off x="5895066" y="1493837"/>
            <a:ext cx="14630" cy="474906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4425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91" y="1412876"/>
            <a:ext cx="4155934" cy="483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9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4681701" y="1412876"/>
            <a:ext cx="4005099" cy="47808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598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s, 2-colum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91" y="1412876"/>
            <a:ext cx="4155934" cy="4830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9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4681701" y="1412875"/>
            <a:ext cx="4005099" cy="2279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10" name="Picture Placeholder 28"/>
          <p:cNvSpPr>
            <a:spLocks noGrp="1"/>
          </p:cNvSpPr>
          <p:nvPr>
            <p:ph type="pic" sz="quarter" idx="17" hasCustomPrompt="1"/>
          </p:nvPr>
        </p:nvSpPr>
        <p:spPr>
          <a:xfrm>
            <a:off x="4681701" y="3865021"/>
            <a:ext cx="4005099" cy="23287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6126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s, 2-colum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91" y="3402874"/>
            <a:ext cx="4155934" cy="2840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8" name="Content Placeholder 2"/>
          <p:cNvSpPr>
            <a:spLocks noGrp="1"/>
          </p:cNvSpPr>
          <p:nvPr>
            <p:ph idx="16"/>
          </p:nvPr>
        </p:nvSpPr>
        <p:spPr>
          <a:xfrm>
            <a:off x="4587338" y="3402874"/>
            <a:ext cx="4111981" cy="2840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9" name="Picture Placeholder 28"/>
          <p:cNvSpPr>
            <a:spLocks noGrp="1"/>
          </p:cNvSpPr>
          <p:nvPr>
            <p:ph type="pic" sz="quarter" idx="17" hasCustomPrompt="1"/>
          </p:nvPr>
        </p:nvSpPr>
        <p:spPr>
          <a:xfrm>
            <a:off x="4681701" y="1412875"/>
            <a:ext cx="4005099" cy="187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10" name="Picture Placeholder 28"/>
          <p:cNvSpPr>
            <a:spLocks noGrp="1"/>
          </p:cNvSpPr>
          <p:nvPr>
            <p:ph type="pic" sz="quarter" idx="18" hasCustomPrompt="1"/>
          </p:nvPr>
        </p:nvSpPr>
        <p:spPr>
          <a:xfrm>
            <a:off x="457199" y="1412875"/>
            <a:ext cx="4005099" cy="187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-1285875" y="671512"/>
            <a:ext cx="1285875" cy="5661881"/>
            <a:chOff x="-1285875" y="671512"/>
            <a:chExt cx="1285875" cy="5661881"/>
          </a:xfrm>
        </p:grpSpPr>
        <p:grpSp>
          <p:nvGrpSpPr>
            <p:cNvPr id="74" name="Group 73"/>
            <p:cNvGrpSpPr/>
            <p:nvPr userDrawn="1"/>
          </p:nvGrpSpPr>
          <p:grpSpPr>
            <a:xfrm>
              <a:off x="-781051" y="671512"/>
              <a:ext cx="733426" cy="180975"/>
              <a:chOff x="-781051" y="671512"/>
              <a:chExt cx="733426" cy="180975"/>
            </a:xfrm>
          </p:grpSpPr>
          <p:cxnSp>
            <p:nvCxnSpPr>
              <p:cNvPr id="86" name="Straight Arrow Connector 85"/>
              <p:cNvCxnSpPr/>
              <p:nvPr userDrawn="1"/>
            </p:nvCxnSpPr>
            <p:spPr>
              <a:xfrm>
                <a:off x="-361950" y="75247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 userDrawn="1"/>
            </p:nvSpPr>
            <p:spPr bwMode="auto">
              <a:xfrm>
                <a:off x="-781051" y="671512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title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</p:grpSp>
        <p:grpSp>
          <p:nvGrpSpPr>
            <p:cNvPr id="75" name="Group 74"/>
            <p:cNvGrpSpPr/>
            <p:nvPr userDrawn="1"/>
          </p:nvGrpSpPr>
          <p:grpSpPr>
            <a:xfrm>
              <a:off x="-781051" y="992187"/>
              <a:ext cx="733426" cy="180975"/>
              <a:chOff x="-781051" y="992187"/>
              <a:chExt cx="733426" cy="180975"/>
            </a:xfrm>
          </p:grpSpPr>
          <p:cxnSp>
            <p:nvCxnSpPr>
              <p:cNvPr id="84" name="Straight Arrow Connector 83"/>
              <p:cNvCxnSpPr/>
              <p:nvPr userDrawn="1"/>
            </p:nvCxnSpPr>
            <p:spPr>
              <a:xfrm>
                <a:off x="-361950" y="1073150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 userDrawn="1"/>
            </p:nvSpPr>
            <p:spPr bwMode="auto">
              <a:xfrm>
                <a:off x="-781051" y="992187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subtitle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</p:grpSp>
        <p:grpSp>
          <p:nvGrpSpPr>
            <p:cNvPr id="76" name="Group 75"/>
            <p:cNvGrpSpPr/>
            <p:nvPr userDrawn="1"/>
          </p:nvGrpSpPr>
          <p:grpSpPr>
            <a:xfrm>
              <a:off x="-1038225" y="1312862"/>
              <a:ext cx="990600" cy="180975"/>
              <a:chOff x="-1038225" y="1312862"/>
              <a:chExt cx="990600" cy="180975"/>
            </a:xfrm>
          </p:grpSpPr>
          <p:cxnSp>
            <p:nvCxnSpPr>
              <p:cNvPr id="82" name="Straight Arrow Connector 81"/>
              <p:cNvCxnSpPr/>
              <p:nvPr userDrawn="1"/>
            </p:nvCxnSpPr>
            <p:spPr>
              <a:xfrm>
                <a:off x="-361950" y="139382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 userDrawn="1"/>
            </p:nvSpPr>
            <p:spPr bwMode="auto">
              <a:xfrm>
                <a:off x="-1038225" y="1312862"/>
                <a:ext cx="61436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top margin</a:t>
                </a:r>
              </a:p>
            </p:txBody>
          </p:sp>
        </p:grpSp>
        <p:cxnSp>
          <p:nvCxnSpPr>
            <p:cNvPr id="77" name="Straight Arrow Connector 76"/>
            <p:cNvCxnSpPr/>
            <p:nvPr userDrawn="1"/>
          </p:nvCxnSpPr>
          <p:spPr>
            <a:xfrm>
              <a:off x="-361950" y="3429000"/>
              <a:ext cx="36195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 userDrawn="1"/>
          </p:nvSpPr>
          <p:spPr bwMode="auto">
            <a:xfrm>
              <a:off x="-1038225" y="3338513"/>
              <a:ext cx="61436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center</a:t>
              </a:r>
            </a:p>
          </p:txBody>
        </p:sp>
        <p:grpSp>
          <p:nvGrpSpPr>
            <p:cNvPr id="79" name="Group 78"/>
            <p:cNvGrpSpPr/>
            <p:nvPr userDrawn="1"/>
          </p:nvGrpSpPr>
          <p:grpSpPr>
            <a:xfrm>
              <a:off x="-1285875" y="6152418"/>
              <a:ext cx="1238250" cy="180975"/>
              <a:chOff x="-1285875" y="6152418"/>
              <a:chExt cx="1238250" cy="180975"/>
            </a:xfrm>
          </p:grpSpPr>
          <p:cxnSp>
            <p:nvCxnSpPr>
              <p:cNvPr id="80" name="Straight Arrow Connector 79"/>
              <p:cNvCxnSpPr/>
              <p:nvPr userDrawn="1"/>
            </p:nvCxnSpPr>
            <p:spPr>
              <a:xfrm>
                <a:off x="-361950" y="6242906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 userDrawn="1"/>
            </p:nvSpPr>
            <p:spPr bwMode="auto">
              <a:xfrm>
                <a:off x="-1285875" y="6152418"/>
                <a:ext cx="86201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bottom margin</a:t>
                </a:r>
              </a:p>
            </p:txBody>
          </p:sp>
        </p:grpSp>
      </p:grpSp>
      <p:grpSp>
        <p:nvGrpSpPr>
          <p:cNvPr id="88" name="Group 87"/>
          <p:cNvGrpSpPr/>
          <p:nvPr userDrawn="1"/>
        </p:nvGrpSpPr>
        <p:grpSpPr>
          <a:xfrm>
            <a:off x="9143004" y="671512"/>
            <a:ext cx="1293184" cy="5661880"/>
            <a:chOff x="9143004" y="671512"/>
            <a:chExt cx="1293184" cy="5661880"/>
          </a:xfrm>
        </p:grpSpPr>
        <p:grpSp>
          <p:nvGrpSpPr>
            <p:cNvPr id="89" name="Group 88"/>
            <p:cNvGrpSpPr/>
            <p:nvPr userDrawn="1"/>
          </p:nvGrpSpPr>
          <p:grpSpPr>
            <a:xfrm>
              <a:off x="9190629" y="671512"/>
              <a:ext cx="740735" cy="180975"/>
              <a:chOff x="9190629" y="671512"/>
              <a:chExt cx="740735" cy="180975"/>
            </a:xfrm>
          </p:grpSpPr>
          <p:sp>
            <p:nvSpPr>
              <p:cNvPr id="101" name="TextBox 100"/>
              <p:cNvSpPr txBox="1"/>
              <p:nvPr userDrawn="1"/>
            </p:nvSpPr>
            <p:spPr bwMode="auto">
              <a:xfrm>
                <a:off x="9574176" y="671512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title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  <p:cxnSp>
            <p:nvCxnSpPr>
              <p:cNvPr id="102" name="Straight Arrow Connector 101"/>
              <p:cNvCxnSpPr/>
              <p:nvPr userDrawn="1"/>
            </p:nvCxnSpPr>
            <p:spPr>
              <a:xfrm flipH="1">
                <a:off x="9190629" y="75247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 userDrawn="1"/>
          </p:nvGrpSpPr>
          <p:grpSpPr>
            <a:xfrm>
              <a:off x="9190629" y="992187"/>
              <a:ext cx="740735" cy="180975"/>
              <a:chOff x="9190629" y="992187"/>
              <a:chExt cx="740735" cy="180975"/>
            </a:xfrm>
          </p:grpSpPr>
          <p:sp>
            <p:nvSpPr>
              <p:cNvPr id="99" name="TextBox 98"/>
              <p:cNvSpPr txBox="1"/>
              <p:nvPr userDrawn="1"/>
            </p:nvSpPr>
            <p:spPr bwMode="auto">
              <a:xfrm>
                <a:off x="9574176" y="992187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subtitle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  <p:cxnSp>
            <p:nvCxnSpPr>
              <p:cNvPr id="100" name="Straight Arrow Connector 99"/>
              <p:cNvCxnSpPr/>
              <p:nvPr userDrawn="1"/>
            </p:nvCxnSpPr>
            <p:spPr>
              <a:xfrm flipH="1">
                <a:off x="9190629" y="1073150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 userDrawn="1"/>
          </p:nvGrpSpPr>
          <p:grpSpPr>
            <a:xfrm>
              <a:off x="9190629" y="1312862"/>
              <a:ext cx="997909" cy="180975"/>
              <a:chOff x="9190629" y="1312862"/>
              <a:chExt cx="997909" cy="180975"/>
            </a:xfrm>
          </p:grpSpPr>
          <p:sp>
            <p:nvSpPr>
              <p:cNvPr id="97" name="TextBox 96"/>
              <p:cNvSpPr txBox="1"/>
              <p:nvPr userDrawn="1"/>
            </p:nvSpPr>
            <p:spPr bwMode="auto">
              <a:xfrm>
                <a:off x="9574176" y="1312862"/>
                <a:ext cx="61436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top margin</a:t>
                </a:r>
              </a:p>
            </p:txBody>
          </p:sp>
          <p:cxnSp>
            <p:nvCxnSpPr>
              <p:cNvPr id="98" name="Straight Arrow Connector 97"/>
              <p:cNvCxnSpPr/>
              <p:nvPr userDrawn="1"/>
            </p:nvCxnSpPr>
            <p:spPr>
              <a:xfrm flipH="1">
                <a:off x="9190629" y="139382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/>
            <p:cNvCxnSpPr/>
            <p:nvPr userDrawn="1"/>
          </p:nvCxnSpPr>
          <p:spPr>
            <a:xfrm flipH="1">
              <a:off x="9143004" y="3429000"/>
              <a:ext cx="36195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 bwMode="auto">
            <a:xfrm>
              <a:off x="9574176" y="3338513"/>
              <a:ext cx="61436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center</a:t>
              </a:r>
            </a:p>
          </p:txBody>
        </p:sp>
        <p:grpSp>
          <p:nvGrpSpPr>
            <p:cNvPr id="94" name="Group 93"/>
            <p:cNvGrpSpPr/>
            <p:nvPr userDrawn="1"/>
          </p:nvGrpSpPr>
          <p:grpSpPr>
            <a:xfrm>
              <a:off x="9190629" y="6152417"/>
              <a:ext cx="1245559" cy="180975"/>
              <a:chOff x="9190629" y="6152417"/>
              <a:chExt cx="1245559" cy="180975"/>
            </a:xfrm>
          </p:grpSpPr>
          <p:sp>
            <p:nvSpPr>
              <p:cNvPr id="95" name="TextBox 94"/>
              <p:cNvSpPr txBox="1"/>
              <p:nvPr userDrawn="1"/>
            </p:nvSpPr>
            <p:spPr bwMode="auto">
              <a:xfrm>
                <a:off x="9574176" y="6152417"/>
                <a:ext cx="86201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bottom margin</a:t>
                </a:r>
              </a:p>
            </p:txBody>
          </p:sp>
          <p:cxnSp>
            <p:nvCxnSpPr>
              <p:cNvPr id="96" name="Straight Arrow Connector 95"/>
              <p:cNvCxnSpPr/>
              <p:nvPr userDrawn="1"/>
            </p:nvCxnSpPr>
            <p:spPr>
              <a:xfrm flipH="1">
                <a:off x="9190629" y="624290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100012" y="-540599"/>
            <a:ext cx="8956494" cy="504974"/>
            <a:chOff x="100012" y="-540599"/>
            <a:chExt cx="8956494" cy="504974"/>
          </a:xfrm>
        </p:grpSpPr>
        <p:grpSp>
          <p:nvGrpSpPr>
            <p:cNvPr id="105" name="Group 104"/>
            <p:cNvGrpSpPr/>
            <p:nvPr userDrawn="1"/>
          </p:nvGrpSpPr>
          <p:grpSpPr>
            <a:xfrm>
              <a:off x="2109531" y="-510499"/>
              <a:ext cx="4940885" cy="474874"/>
              <a:chOff x="2109531" y="-510499"/>
              <a:chExt cx="4940885" cy="474874"/>
            </a:xfrm>
          </p:grpSpPr>
          <p:cxnSp>
            <p:nvCxnSpPr>
              <p:cNvPr id="116" name="Straight Arrow Connector 115"/>
              <p:cNvCxnSpPr/>
              <p:nvPr userDrawn="1"/>
            </p:nvCxnSpPr>
            <p:spPr>
              <a:xfrm>
                <a:off x="4478224" y="-292802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 userDrawn="1"/>
            </p:nvCxnSpPr>
            <p:spPr>
              <a:xfrm>
                <a:off x="4659204" y="-292802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 userDrawn="1"/>
            </p:nvCxnSpPr>
            <p:spPr>
              <a:xfrm>
                <a:off x="2549051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 userDrawn="1"/>
            </p:nvCxnSpPr>
            <p:spPr>
              <a:xfrm>
                <a:off x="2381715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 userDrawn="1"/>
            </p:nvCxnSpPr>
            <p:spPr>
              <a:xfrm>
                <a:off x="6775561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 userDrawn="1"/>
            </p:nvCxnSpPr>
            <p:spPr>
              <a:xfrm>
                <a:off x="6608225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 userDrawn="1"/>
            </p:nvSpPr>
            <p:spPr bwMode="auto">
              <a:xfrm>
                <a:off x="4204296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two-column gutter</a:t>
                </a:r>
              </a:p>
            </p:txBody>
          </p:sp>
          <p:sp>
            <p:nvSpPr>
              <p:cNvPr id="123" name="TextBox 122"/>
              <p:cNvSpPr txBox="1"/>
              <p:nvPr userDrawn="1"/>
            </p:nvSpPr>
            <p:spPr bwMode="auto">
              <a:xfrm>
                <a:off x="2109531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four-column gutter</a:t>
                </a:r>
              </a:p>
            </p:txBody>
          </p:sp>
          <p:sp>
            <p:nvSpPr>
              <p:cNvPr id="124" name="TextBox 123"/>
              <p:cNvSpPr txBox="1"/>
              <p:nvPr userDrawn="1"/>
            </p:nvSpPr>
            <p:spPr bwMode="auto">
              <a:xfrm>
                <a:off x="6336041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four-column gutter</a:t>
                </a:r>
              </a:p>
            </p:txBody>
          </p:sp>
        </p:grpSp>
        <p:grpSp>
          <p:nvGrpSpPr>
            <p:cNvPr id="107" name="Group 106"/>
            <p:cNvGrpSpPr/>
            <p:nvPr userDrawn="1"/>
          </p:nvGrpSpPr>
          <p:grpSpPr>
            <a:xfrm>
              <a:off x="100012" y="-540599"/>
              <a:ext cx="8956494" cy="504974"/>
              <a:chOff x="100012" y="-540599"/>
              <a:chExt cx="8956494" cy="504974"/>
            </a:xfrm>
          </p:grpSpPr>
          <p:cxnSp>
            <p:nvCxnSpPr>
              <p:cNvPr id="111" name="Straight Arrow Connector 110"/>
              <p:cNvCxnSpPr/>
              <p:nvPr userDrawn="1"/>
            </p:nvCxnSpPr>
            <p:spPr>
              <a:xfrm>
                <a:off x="453542" y="-292802"/>
                <a:ext cx="0" cy="25717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 userDrawn="1"/>
            </p:nvCxnSpPr>
            <p:spPr>
              <a:xfrm>
                <a:off x="8684687" y="-292802"/>
                <a:ext cx="0" cy="25717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 bwMode="auto">
              <a:xfrm>
                <a:off x="100012" y="-522212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left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  <p:cxnSp>
            <p:nvCxnSpPr>
              <p:cNvPr id="114" name="Straight Arrow Connector 113"/>
              <p:cNvCxnSpPr/>
              <p:nvPr userDrawn="1"/>
            </p:nvCxnSpPr>
            <p:spPr>
              <a:xfrm>
                <a:off x="4567469" y="-292802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 bwMode="auto">
              <a:xfrm>
                <a:off x="8342131" y="-5405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right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</p:grpSp>
      </p:grpSp>
      <p:grpSp>
        <p:nvGrpSpPr>
          <p:cNvPr id="125" name="Group 124"/>
          <p:cNvGrpSpPr/>
          <p:nvPr userDrawn="1"/>
        </p:nvGrpSpPr>
        <p:grpSpPr>
          <a:xfrm>
            <a:off x="100012" y="6899949"/>
            <a:ext cx="8956494" cy="531214"/>
            <a:chOff x="100012" y="6899949"/>
            <a:chExt cx="8956494" cy="531214"/>
          </a:xfrm>
        </p:grpSpPr>
        <p:grpSp>
          <p:nvGrpSpPr>
            <p:cNvPr id="126" name="Group 125"/>
            <p:cNvGrpSpPr/>
            <p:nvPr userDrawn="1"/>
          </p:nvGrpSpPr>
          <p:grpSpPr>
            <a:xfrm>
              <a:off x="100012" y="6899949"/>
              <a:ext cx="8956494" cy="531214"/>
              <a:chOff x="100012" y="-872451"/>
              <a:chExt cx="8956494" cy="531214"/>
            </a:xfrm>
          </p:grpSpPr>
          <p:cxnSp>
            <p:nvCxnSpPr>
              <p:cNvPr id="137" name="Straight Arrow Connector 136"/>
              <p:cNvCxnSpPr/>
              <p:nvPr userDrawn="1"/>
            </p:nvCxnSpPr>
            <p:spPr>
              <a:xfrm flipV="1">
                <a:off x="453542" y="-872451"/>
                <a:ext cx="0" cy="25717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 userDrawn="1"/>
            </p:nvCxnSpPr>
            <p:spPr>
              <a:xfrm flipV="1">
                <a:off x="8684687" y="-872451"/>
                <a:ext cx="0" cy="25717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/>
              <p:cNvSpPr txBox="1"/>
              <p:nvPr userDrawn="1"/>
            </p:nvSpPr>
            <p:spPr bwMode="auto">
              <a:xfrm>
                <a:off x="100012" y="-522212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left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  <p:cxnSp>
            <p:nvCxnSpPr>
              <p:cNvPr id="140" name="Straight Arrow Connector 139"/>
              <p:cNvCxnSpPr/>
              <p:nvPr userDrawn="1"/>
            </p:nvCxnSpPr>
            <p:spPr>
              <a:xfrm flipV="1">
                <a:off x="4567469" y="-872451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74"/>
              <p:cNvSpPr txBox="1"/>
              <p:nvPr userDrawn="1"/>
            </p:nvSpPr>
            <p:spPr bwMode="auto">
              <a:xfrm>
                <a:off x="8342131" y="-5405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right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</p:grpSp>
        <p:grpSp>
          <p:nvGrpSpPr>
            <p:cNvPr id="127" name="Group 126"/>
            <p:cNvGrpSpPr/>
            <p:nvPr userDrawn="1"/>
          </p:nvGrpSpPr>
          <p:grpSpPr>
            <a:xfrm>
              <a:off x="2109531" y="6903067"/>
              <a:ext cx="4940885" cy="522491"/>
              <a:chOff x="2109531" y="-852015"/>
              <a:chExt cx="4940885" cy="522491"/>
            </a:xfrm>
          </p:grpSpPr>
          <p:cxnSp>
            <p:nvCxnSpPr>
              <p:cNvPr id="128" name="Straight Arrow Connector 127"/>
              <p:cNvCxnSpPr/>
              <p:nvPr userDrawn="1"/>
            </p:nvCxnSpPr>
            <p:spPr>
              <a:xfrm flipV="1">
                <a:off x="4478224" y="-852014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 userDrawn="1"/>
            </p:nvCxnSpPr>
            <p:spPr>
              <a:xfrm flipV="1">
                <a:off x="4659204" y="-852014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 userDrawn="1"/>
            </p:nvCxnSpPr>
            <p:spPr>
              <a:xfrm flipV="1">
                <a:off x="2549051" y="-852015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 userDrawn="1"/>
            </p:nvCxnSpPr>
            <p:spPr>
              <a:xfrm flipV="1">
                <a:off x="2381715" y="-852015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 userDrawn="1"/>
            </p:nvCxnSpPr>
            <p:spPr>
              <a:xfrm flipV="1">
                <a:off x="6775561" y="-852015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 userDrawn="1"/>
            </p:nvCxnSpPr>
            <p:spPr>
              <a:xfrm flipV="1">
                <a:off x="6608225" y="-852015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/>
              <p:cNvSpPr txBox="1"/>
              <p:nvPr userDrawn="1"/>
            </p:nvSpPr>
            <p:spPr bwMode="auto">
              <a:xfrm>
                <a:off x="4204296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two-column gutter</a:t>
                </a:r>
              </a:p>
            </p:txBody>
          </p:sp>
          <p:sp>
            <p:nvSpPr>
              <p:cNvPr id="135" name="TextBox 134"/>
              <p:cNvSpPr txBox="1"/>
              <p:nvPr userDrawn="1"/>
            </p:nvSpPr>
            <p:spPr bwMode="auto">
              <a:xfrm>
                <a:off x="2109531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four-column gutter</a:t>
                </a:r>
              </a:p>
            </p:txBody>
          </p:sp>
          <p:sp>
            <p:nvSpPr>
              <p:cNvPr id="136" name="TextBox 135"/>
              <p:cNvSpPr txBox="1"/>
              <p:nvPr userDrawn="1"/>
            </p:nvSpPr>
            <p:spPr bwMode="auto">
              <a:xfrm>
                <a:off x="6336041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four-column gutter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0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s, 2-column w/ divi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91" y="3402874"/>
            <a:ext cx="4155934" cy="2840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8" name="Content Placeholder 2"/>
          <p:cNvSpPr>
            <a:spLocks noGrp="1"/>
          </p:cNvSpPr>
          <p:nvPr>
            <p:ph idx="16"/>
          </p:nvPr>
        </p:nvSpPr>
        <p:spPr>
          <a:xfrm>
            <a:off x="4587338" y="3402874"/>
            <a:ext cx="4111981" cy="2840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9" name="Picture Placeholder 28"/>
          <p:cNvSpPr>
            <a:spLocks noGrp="1"/>
          </p:cNvSpPr>
          <p:nvPr>
            <p:ph type="pic" sz="quarter" idx="17" hasCustomPrompt="1"/>
          </p:nvPr>
        </p:nvSpPr>
        <p:spPr>
          <a:xfrm>
            <a:off x="4681701" y="1412875"/>
            <a:ext cx="4005099" cy="187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10" name="Picture Placeholder 28"/>
          <p:cNvSpPr>
            <a:spLocks noGrp="1"/>
          </p:cNvSpPr>
          <p:nvPr>
            <p:ph type="pic" sz="quarter" idx="18" hasCustomPrompt="1"/>
          </p:nvPr>
        </p:nvSpPr>
        <p:spPr>
          <a:xfrm>
            <a:off x="457199" y="1412875"/>
            <a:ext cx="4005099" cy="187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cxnSp>
        <p:nvCxnSpPr>
          <p:cNvPr id="111" name="Straight Connector 110"/>
          <p:cNvCxnSpPr/>
          <p:nvPr userDrawn="1"/>
        </p:nvCxnSpPr>
        <p:spPr>
          <a:xfrm flipH="1">
            <a:off x="4560827" y="1403349"/>
            <a:ext cx="14382" cy="483955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 userDrawn="1"/>
        </p:nvGrpSpPr>
        <p:grpSpPr>
          <a:xfrm>
            <a:off x="-1285875" y="671512"/>
            <a:ext cx="1285875" cy="5661881"/>
            <a:chOff x="-1285875" y="671512"/>
            <a:chExt cx="1285875" cy="5661881"/>
          </a:xfrm>
        </p:grpSpPr>
        <p:grpSp>
          <p:nvGrpSpPr>
            <p:cNvPr id="75" name="Group 74"/>
            <p:cNvGrpSpPr/>
            <p:nvPr userDrawn="1"/>
          </p:nvGrpSpPr>
          <p:grpSpPr>
            <a:xfrm>
              <a:off x="-781051" y="671512"/>
              <a:ext cx="733426" cy="180975"/>
              <a:chOff x="-781051" y="671512"/>
              <a:chExt cx="733426" cy="180975"/>
            </a:xfrm>
          </p:grpSpPr>
          <p:cxnSp>
            <p:nvCxnSpPr>
              <p:cNvPr id="87" name="Straight Arrow Connector 86"/>
              <p:cNvCxnSpPr/>
              <p:nvPr userDrawn="1"/>
            </p:nvCxnSpPr>
            <p:spPr>
              <a:xfrm>
                <a:off x="-361950" y="75247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 userDrawn="1"/>
            </p:nvSpPr>
            <p:spPr bwMode="auto">
              <a:xfrm>
                <a:off x="-781051" y="671512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title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</p:grpSp>
        <p:grpSp>
          <p:nvGrpSpPr>
            <p:cNvPr id="76" name="Group 75"/>
            <p:cNvGrpSpPr/>
            <p:nvPr userDrawn="1"/>
          </p:nvGrpSpPr>
          <p:grpSpPr>
            <a:xfrm>
              <a:off x="-781051" y="992187"/>
              <a:ext cx="733426" cy="180975"/>
              <a:chOff x="-781051" y="992187"/>
              <a:chExt cx="733426" cy="180975"/>
            </a:xfrm>
          </p:grpSpPr>
          <p:cxnSp>
            <p:nvCxnSpPr>
              <p:cNvPr id="85" name="Straight Arrow Connector 84"/>
              <p:cNvCxnSpPr/>
              <p:nvPr userDrawn="1"/>
            </p:nvCxnSpPr>
            <p:spPr>
              <a:xfrm>
                <a:off x="-361950" y="1073150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 userDrawn="1"/>
            </p:nvSpPr>
            <p:spPr bwMode="auto">
              <a:xfrm>
                <a:off x="-781051" y="992187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subtitle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</p:grpSp>
        <p:grpSp>
          <p:nvGrpSpPr>
            <p:cNvPr id="77" name="Group 76"/>
            <p:cNvGrpSpPr/>
            <p:nvPr userDrawn="1"/>
          </p:nvGrpSpPr>
          <p:grpSpPr>
            <a:xfrm>
              <a:off x="-1038225" y="1312862"/>
              <a:ext cx="990600" cy="180975"/>
              <a:chOff x="-1038225" y="1312862"/>
              <a:chExt cx="990600" cy="180975"/>
            </a:xfrm>
          </p:grpSpPr>
          <p:cxnSp>
            <p:nvCxnSpPr>
              <p:cNvPr id="83" name="Straight Arrow Connector 82"/>
              <p:cNvCxnSpPr/>
              <p:nvPr userDrawn="1"/>
            </p:nvCxnSpPr>
            <p:spPr>
              <a:xfrm>
                <a:off x="-361950" y="139382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 userDrawn="1"/>
            </p:nvSpPr>
            <p:spPr bwMode="auto">
              <a:xfrm>
                <a:off x="-1038225" y="1312862"/>
                <a:ext cx="61436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top margin</a:t>
                </a:r>
              </a:p>
            </p:txBody>
          </p:sp>
        </p:grpSp>
        <p:cxnSp>
          <p:nvCxnSpPr>
            <p:cNvPr id="78" name="Straight Arrow Connector 77"/>
            <p:cNvCxnSpPr/>
            <p:nvPr userDrawn="1"/>
          </p:nvCxnSpPr>
          <p:spPr>
            <a:xfrm>
              <a:off x="-361950" y="3429000"/>
              <a:ext cx="36195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 userDrawn="1"/>
          </p:nvSpPr>
          <p:spPr bwMode="auto">
            <a:xfrm>
              <a:off x="-1038225" y="3338513"/>
              <a:ext cx="61436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center</a:t>
              </a:r>
            </a:p>
          </p:txBody>
        </p:sp>
        <p:grpSp>
          <p:nvGrpSpPr>
            <p:cNvPr id="80" name="Group 79"/>
            <p:cNvGrpSpPr/>
            <p:nvPr userDrawn="1"/>
          </p:nvGrpSpPr>
          <p:grpSpPr>
            <a:xfrm>
              <a:off x="-1285875" y="6152418"/>
              <a:ext cx="1238250" cy="180975"/>
              <a:chOff x="-1285875" y="6152418"/>
              <a:chExt cx="1238250" cy="180975"/>
            </a:xfrm>
          </p:grpSpPr>
          <p:cxnSp>
            <p:nvCxnSpPr>
              <p:cNvPr id="81" name="Straight Arrow Connector 80"/>
              <p:cNvCxnSpPr/>
              <p:nvPr userDrawn="1"/>
            </p:nvCxnSpPr>
            <p:spPr>
              <a:xfrm>
                <a:off x="-361950" y="6242906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 userDrawn="1"/>
            </p:nvSpPr>
            <p:spPr bwMode="auto">
              <a:xfrm>
                <a:off x="-1285875" y="6152418"/>
                <a:ext cx="86201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bottom margin</a:t>
                </a:r>
              </a:p>
            </p:txBody>
          </p:sp>
        </p:grpSp>
      </p:grpSp>
      <p:grpSp>
        <p:nvGrpSpPr>
          <p:cNvPr id="89" name="Group 88"/>
          <p:cNvGrpSpPr/>
          <p:nvPr userDrawn="1"/>
        </p:nvGrpSpPr>
        <p:grpSpPr>
          <a:xfrm>
            <a:off x="9143004" y="671512"/>
            <a:ext cx="1293184" cy="5661880"/>
            <a:chOff x="9143004" y="671512"/>
            <a:chExt cx="1293184" cy="5661880"/>
          </a:xfrm>
        </p:grpSpPr>
        <p:grpSp>
          <p:nvGrpSpPr>
            <p:cNvPr id="90" name="Group 89"/>
            <p:cNvGrpSpPr/>
            <p:nvPr userDrawn="1"/>
          </p:nvGrpSpPr>
          <p:grpSpPr>
            <a:xfrm>
              <a:off x="9190629" y="671512"/>
              <a:ext cx="740735" cy="180975"/>
              <a:chOff x="9190629" y="671512"/>
              <a:chExt cx="740735" cy="180975"/>
            </a:xfrm>
          </p:grpSpPr>
          <p:sp>
            <p:nvSpPr>
              <p:cNvPr id="102" name="TextBox 101"/>
              <p:cNvSpPr txBox="1"/>
              <p:nvPr userDrawn="1"/>
            </p:nvSpPr>
            <p:spPr bwMode="auto">
              <a:xfrm>
                <a:off x="9574176" y="671512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title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  <p:cxnSp>
            <p:nvCxnSpPr>
              <p:cNvPr id="103" name="Straight Arrow Connector 102"/>
              <p:cNvCxnSpPr/>
              <p:nvPr userDrawn="1"/>
            </p:nvCxnSpPr>
            <p:spPr>
              <a:xfrm flipH="1">
                <a:off x="9190629" y="75247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 userDrawn="1"/>
          </p:nvGrpSpPr>
          <p:grpSpPr>
            <a:xfrm>
              <a:off x="9190629" y="992187"/>
              <a:ext cx="740735" cy="180975"/>
              <a:chOff x="9190629" y="992187"/>
              <a:chExt cx="740735" cy="180975"/>
            </a:xfrm>
          </p:grpSpPr>
          <p:sp>
            <p:nvSpPr>
              <p:cNvPr id="100" name="TextBox 99"/>
              <p:cNvSpPr txBox="1"/>
              <p:nvPr userDrawn="1"/>
            </p:nvSpPr>
            <p:spPr bwMode="auto">
              <a:xfrm>
                <a:off x="9574176" y="992187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subtitle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  <p:cxnSp>
            <p:nvCxnSpPr>
              <p:cNvPr id="101" name="Straight Arrow Connector 100"/>
              <p:cNvCxnSpPr/>
              <p:nvPr userDrawn="1"/>
            </p:nvCxnSpPr>
            <p:spPr>
              <a:xfrm flipH="1">
                <a:off x="9190629" y="1073150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 userDrawn="1"/>
          </p:nvGrpSpPr>
          <p:grpSpPr>
            <a:xfrm>
              <a:off x="9190629" y="1312862"/>
              <a:ext cx="997909" cy="180975"/>
              <a:chOff x="9190629" y="1312862"/>
              <a:chExt cx="997909" cy="180975"/>
            </a:xfrm>
          </p:grpSpPr>
          <p:sp>
            <p:nvSpPr>
              <p:cNvPr id="98" name="TextBox 97"/>
              <p:cNvSpPr txBox="1"/>
              <p:nvPr userDrawn="1"/>
            </p:nvSpPr>
            <p:spPr bwMode="auto">
              <a:xfrm>
                <a:off x="9574176" y="1312862"/>
                <a:ext cx="61436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top margin</a:t>
                </a:r>
              </a:p>
            </p:txBody>
          </p:sp>
          <p:cxnSp>
            <p:nvCxnSpPr>
              <p:cNvPr id="99" name="Straight Arrow Connector 98"/>
              <p:cNvCxnSpPr/>
              <p:nvPr userDrawn="1"/>
            </p:nvCxnSpPr>
            <p:spPr>
              <a:xfrm flipH="1">
                <a:off x="9190629" y="139382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Arrow Connector 92"/>
            <p:cNvCxnSpPr/>
            <p:nvPr userDrawn="1"/>
          </p:nvCxnSpPr>
          <p:spPr>
            <a:xfrm flipH="1">
              <a:off x="9143004" y="3429000"/>
              <a:ext cx="36195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 bwMode="auto">
            <a:xfrm>
              <a:off x="9574176" y="3338513"/>
              <a:ext cx="61436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center</a:t>
              </a:r>
            </a:p>
          </p:txBody>
        </p:sp>
        <p:grpSp>
          <p:nvGrpSpPr>
            <p:cNvPr id="95" name="Group 94"/>
            <p:cNvGrpSpPr/>
            <p:nvPr userDrawn="1"/>
          </p:nvGrpSpPr>
          <p:grpSpPr>
            <a:xfrm>
              <a:off x="9190629" y="6152417"/>
              <a:ext cx="1245559" cy="180975"/>
              <a:chOff x="9190629" y="6152417"/>
              <a:chExt cx="1245559" cy="180975"/>
            </a:xfrm>
          </p:grpSpPr>
          <p:sp>
            <p:nvSpPr>
              <p:cNvPr id="96" name="TextBox 95"/>
              <p:cNvSpPr txBox="1"/>
              <p:nvPr userDrawn="1"/>
            </p:nvSpPr>
            <p:spPr bwMode="auto">
              <a:xfrm>
                <a:off x="9574176" y="6152417"/>
                <a:ext cx="86201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bottom margin</a:t>
                </a:r>
              </a:p>
            </p:txBody>
          </p:sp>
          <p:cxnSp>
            <p:nvCxnSpPr>
              <p:cNvPr id="97" name="Straight Arrow Connector 96"/>
              <p:cNvCxnSpPr/>
              <p:nvPr userDrawn="1"/>
            </p:nvCxnSpPr>
            <p:spPr>
              <a:xfrm flipH="1">
                <a:off x="9190629" y="624290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100012" y="-540599"/>
            <a:ext cx="8956494" cy="504974"/>
            <a:chOff x="100012" y="-540599"/>
            <a:chExt cx="8956494" cy="504974"/>
          </a:xfrm>
        </p:grpSpPr>
        <p:grpSp>
          <p:nvGrpSpPr>
            <p:cNvPr id="105" name="Group 104"/>
            <p:cNvGrpSpPr/>
            <p:nvPr userDrawn="1"/>
          </p:nvGrpSpPr>
          <p:grpSpPr>
            <a:xfrm>
              <a:off x="2109531" y="-510499"/>
              <a:ext cx="4940885" cy="474874"/>
              <a:chOff x="2109531" y="-510499"/>
              <a:chExt cx="4940885" cy="474874"/>
            </a:xfrm>
          </p:grpSpPr>
          <p:cxnSp>
            <p:nvCxnSpPr>
              <p:cNvPr id="118" name="Straight Arrow Connector 117"/>
              <p:cNvCxnSpPr/>
              <p:nvPr userDrawn="1"/>
            </p:nvCxnSpPr>
            <p:spPr>
              <a:xfrm>
                <a:off x="4478224" y="-292802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 userDrawn="1"/>
            </p:nvCxnSpPr>
            <p:spPr>
              <a:xfrm>
                <a:off x="4659204" y="-292802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 userDrawn="1"/>
            </p:nvCxnSpPr>
            <p:spPr>
              <a:xfrm>
                <a:off x="2549051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 userDrawn="1"/>
            </p:nvCxnSpPr>
            <p:spPr>
              <a:xfrm>
                <a:off x="2381715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 userDrawn="1"/>
            </p:nvCxnSpPr>
            <p:spPr>
              <a:xfrm>
                <a:off x="6775561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 userDrawn="1"/>
            </p:nvCxnSpPr>
            <p:spPr>
              <a:xfrm>
                <a:off x="6608225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 userDrawn="1"/>
            </p:nvSpPr>
            <p:spPr bwMode="auto">
              <a:xfrm>
                <a:off x="4204296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two-column gutter</a:t>
                </a:r>
              </a:p>
            </p:txBody>
          </p:sp>
          <p:sp>
            <p:nvSpPr>
              <p:cNvPr id="125" name="TextBox 124"/>
              <p:cNvSpPr txBox="1"/>
              <p:nvPr userDrawn="1"/>
            </p:nvSpPr>
            <p:spPr bwMode="auto">
              <a:xfrm>
                <a:off x="2109531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four-column gutter</a:t>
                </a:r>
              </a:p>
            </p:txBody>
          </p:sp>
          <p:sp>
            <p:nvSpPr>
              <p:cNvPr id="126" name="TextBox 125"/>
              <p:cNvSpPr txBox="1"/>
              <p:nvPr userDrawn="1"/>
            </p:nvSpPr>
            <p:spPr bwMode="auto">
              <a:xfrm>
                <a:off x="6336041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four-column gutter</a:t>
                </a:r>
              </a:p>
            </p:txBody>
          </p:sp>
        </p:grpSp>
        <p:grpSp>
          <p:nvGrpSpPr>
            <p:cNvPr id="112" name="Group 111"/>
            <p:cNvGrpSpPr/>
            <p:nvPr userDrawn="1"/>
          </p:nvGrpSpPr>
          <p:grpSpPr>
            <a:xfrm>
              <a:off x="100012" y="-540599"/>
              <a:ext cx="8956494" cy="504974"/>
              <a:chOff x="100012" y="-540599"/>
              <a:chExt cx="8956494" cy="504974"/>
            </a:xfrm>
          </p:grpSpPr>
          <p:cxnSp>
            <p:nvCxnSpPr>
              <p:cNvPr id="113" name="Straight Arrow Connector 112"/>
              <p:cNvCxnSpPr/>
              <p:nvPr userDrawn="1"/>
            </p:nvCxnSpPr>
            <p:spPr>
              <a:xfrm>
                <a:off x="453542" y="-292802"/>
                <a:ext cx="0" cy="25717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 userDrawn="1"/>
            </p:nvCxnSpPr>
            <p:spPr>
              <a:xfrm>
                <a:off x="8684687" y="-292802"/>
                <a:ext cx="0" cy="25717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 bwMode="auto">
              <a:xfrm>
                <a:off x="100012" y="-522212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left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  <p:cxnSp>
            <p:nvCxnSpPr>
              <p:cNvPr id="116" name="Straight Arrow Connector 115"/>
              <p:cNvCxnSpPr/>
              <p:nvPr userDrawn="1"/>
            </p:nvCxnSpPr>
            <p:spPr>
              <a:xfrm>
                <a:off x="4567469" y="-292802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 userDrawn="1"/>
            </p:nvSpPr>
            <p:spPr bwMode="auto">
              <a:xfrm>
                <a:off x="8342131" y="-5405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right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</p:grpSp>
      </p:grpSp>
      <p:grpSp>
        <p:nvGrpSpPr>
          <p:cNvPr id="127" name="Group 126"/>
          <p:cNvGrpSpPr/>
          <p:nvPr userDrawn="1"/>
        </p:nvGrpSpPr>
        <p:grpSpPr>
          <a:xfrm>
            <a:off x="100012" y="6899949"/>
            <a:ext cx="8956494" cy="531214"/>
            <a:chOff x="100012" y="6899949"/>
            <a:chExt cx="8956494" cy="531214"/>
          </a:xfrm>
        </p:grpSpPr>
        <p:grpSp>
          <p:nvGrpSpPr>
            <p:cNvPr id="128" name="Group 127"/>
            <p:cNvGrpSpPr/>
            <p:nvPr userDrawn="1"/>
          </p:nvGrpSpPr>
          <p:grpSpPr>
            <a:xfrm>
              <a:off x="100012" y="6899949"/>
              <a:ext cx="8956494" cy="531214"/>
              <a:chOff x="100012" y="-872451"/>
              <a:chExt cx="8956494" cy="531214"/>
            </a:xfrm>
          </p:grpSpPr>
          <p:cxnSp>
            <p:nvCxnSpPr>
              <p:cNvPr id="139" name="Straight Arrow Connector 138"/>
              <p:cNvCxnSpPr/>
              <p:nvPr userDrawn="1"/>
            </p:nvCxnSpPr>
            <p:spPr>
              <a:xfrm flipV="1">
                <a:off x="453542" y="-872451"/>
                <a:ext cx="0" cy="25717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 userDrawn="1"/>
            </p:nvCxnSpPr>
            <p:spPr>
              <a:xfrm flipV="1">
                <a:off x="8684687" y="-872451"/>
                <a:ext cx="0" cy="25717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 userDrawn="1"/>
            </p:nvSpPr>
            <p:spPr bwMode="auto">
              <a:xfrm>
                <a:off x="100012" y="-522212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left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  <p:cxnSp>
            <p:nvCxnSpPr>
              <p:cNvPr id="176" name="Straight Arrow Connector 175"/>
              <p:cNvCxnSpPr/>
              <p:nvPr userDrawn="1"/>
            </p:nvCxnSpPr>
            <p:spPr>
              <a:xfrm flipV="1">
                <a:off x="4567469" y="-872451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Box 176"/>
              <p:cNvSpPr txBox="1"/>
              <p:nvPr userDrawn="1"/>
            </p:nvSpPr>
            <p:spPr bwMode="auto">
              <a:xfrm>
                <a:off x="8342131" y="-5405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right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</p:grpSp>
        <p:grpSp>
          <p:nvGrpSpPr>
            <p:cNvPr id="129" name="Group 128"/>
            <p:cNvGrpSpPr/>
            <p:nvPr userDrawn="1"/>
          </p:nvGrpSpPr>
          <p:grpSpPr>
            <a:xfrm>
              <a:off x="2109531" y="6903067"/>
              <a:ext cx="4940885" cy="522491"/>
              <a:chOff x="2109531" y="-852015"/>
              <a:chExt cx="4940885" cy="522491"/>
            </a:xfrm>
          </p:grpSpPr>
          <p:cxnSp>
            <p:nvCxnSpPr>
              <p:cNvPr id="130" name="Straight Arrow Connector 129"/>
              <p:cNvCxnSpPr/>
              <p:nvPr userDrawn="1"/>
            </p:nvCxnSpPr>
            <p:spPr>
              <a:xfrm flipV="1">
                <a:off x="4478224" y="-852014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 userDrawn="1"/>
            </p:nvCxnSpPr>
            <p:spPr>
              <a:xfrm flipV="1">
                <a:off x="4659204" y="-852014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 userDrawn="1"/>
            </p:nvCxnSpPr>
            <p:spPr>
              <a:xfrm flipV="1">
                <a:off x="2549051" y="-852015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 userDrawn="1"/>
            </p:nvCxnSpPr>
            <p:spPr>
              <a:xfrm flipV="1">
                <a:off x="2381715" y="-852015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 userDrawn="1"/>
            </p:nvCxnSpPr>
            <p:spPr>
              <a:xfrm flipV="1">
                <a:off x="6775561" y="-852015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 userDrawn="1"/>
            </p:nvCxnSpPr>
            <p:spPr>
              <a:xfrm flipV="1">
                <a:off x="6608225" y="-852015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/>
              <p:cNvSpPr txBox="1"/>
              <p:nvPr userDrawn="1"/>
            </p:nvSpPr>
            <p:spPr bwMode="auto">
              <a:xfrm>
                <a:off x="4204296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two-column gutter</a:t>
                </a:r>
              </a:p>
            </p:txBody>
          </p:sp>
          <p:sp>
            <p:nvSpPr>
              <p:cNvPr id="137" name="TextBox 136"/>
              <p:cNvSpPr txBox="1"/>
              <p:nvPr userDrawn="1"/>
            </p:nvSpPr>
            <p:spPr bwMode="auto">
              <a:xfrm>
                <a:off x="2109531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four-column gutter</a:t>
                </a:r>
              </a:p>
            </p:txBody>
          </p:sp>
          <p:sp>
            <p:nvSpPr>
              <p:cNvPr id="138" name="TextBox 137"/>
              <p:cNvSpPr txBox="1"/>
              <p:nvPr userDrawn="1"/>
            </p:nvSpPr>
            <p:spPr bwMode="auto">
              <a:xfrm>
                <a:off x="6336041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four-column gutter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75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s,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2290" y="2906972"/>
            <a:ext cx="2703851" cy="333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111087" y="2906972"/>
            <a:ext cx="2703851" cy="333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9884" y="2906972"/>
            <a:ext cx="2703851" cy="333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8" name="Picture Placeholder 28"/>
          <p:cNvSpPr>
            <a:spLocks noGrp="1"/>
          </p:cNvSpPr>
          <p:nvPr>
            <p:ph type="pic" sz="quarter" idx="18" hasCustomPrompt="1"/>
          </p:nvPr>
        </p:nvSpPr>
        <p:spPr>
          <a:xfrm>
            <a:off x="457199" y="1393825"/>
            <a:ext cx="2628901" cy="1335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-1285875" y="671512"/>
            <a:ext cx="1285875" cy="5661881"/>
            <a:chOff x="-1285875" y="671512"/>
            <a:chExt cx="1285875" cy="5661881"/>
          </a:xfrm>
        </p:grpSpPr>
        <p:grpSp>
          <p:nvGrpSpPr>
            <p:cNvPr id="74" name="Group 73"/>
            <p:cNvGrpSpPr/>
            <p:nvPr userDrawn="1"/>
          </p:nvGrpSpPr>
          <p:grpSpPr>
            <a:xfrm>
              <a:off x="-781051" y="671512"/>
              <a:ext cx="733426" cy="180975"/>
              <a:chOff x="-781051" y="671512"/>
              <a:chExt cx="733426" cy="180975"/>
            </a:xfrm>
          </p:grpSpPr>
          <p:cxnSp>
            <p:nvCxnSpPr>
              <p:cNvPr id="86" name="Straight Arrow Connector 85"/>
              <p:cNvCxnSpPr/>
              <p:nvPr userDrawn="1"/>
            </p:nvCxnSpPr>
            <p:spPr>
              <a:xfrm>
                <a:off x="-361950" y="75247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 userDrawn="1"/>
            </p:nvSpPr>
            <p:spPr bwMode="auto">
              <a:xfrm>
                <a:off x="-781051" y="671512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title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</p:grpSp>
        <p:grpSp>
          <p:nvGrpSpPr>
            <p:cNvPr id="75" name="Group 74"/>
            <p:cNvGrpSpPr/>
            <p:nvPr userDrawn="1"/>
          </p:nvGrpSpPr>
          <p:grpSpPr>
            <a:xfrm>
              <a:off x="-781051" y="992187"/>
              <a:ext cx="733426" cy="180975"/>
              <a:chOff x="-781051" y="992187"/>
              <a:chExt cx="733426" cy="180975"/>
            </a:xfrm>
          </p:grpSpPr>
          <p:cxnSp>
            <p:nvCxnSpPr>
              <p:cNvPr id="84" name="Straight Arrow Connector 83"/>
              <p:cNvCxnSpPr/>
              <p:nvPr userDrawn="1"/>
            </p:nvCxnSpPr>
            <p:spPr>
              <a:xfrm>
                <a:off x="-361950" y="1073150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 userDrawn="1"/>
            </p:nvSpPr>
            <p:spPr bwMode="auto">
              <a:xfrm>
                <a:off x="-781051" y="992187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subtitle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</p:grpSp>
        <p:grpSp>
          <p:nvGrpSpPr>
            <p:cNvPr id="76" name="Group 75"/>
            <p:cNvGrpSpPr/>
            <p:nvPr userDrawn="1"/>
          </p:nvGrpSpPr>
          <p:grpSpPr>
            <a:xfrm>
              <a:off x="-1038225" y="1312862"/>
              <a:ext cx="990600" cy="180975"/>
              <a:chOff x="-1038225" y="1312862"/>
              <a:chExt cx="990600" cy="180975"/>
            </a:xfrm>
          </p:grpSpPr>
          <p:cxnSp>
            <p:nvCxnSpPr>
              <p:cNvPr id="82" name="Straight Arrow Connector 81"/>
              <p:cNvCxnSpPr/>
              <p:nvPr userDrawn="1"/>
            </p:nvCxnSpPr>
            <p:spPr>
              <a:xfrm>
                <a:off x="-361950" y="139382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 userDrawn="1"/>
            </p:nvSpPr>
            <p:spPr bwMode="auto">
              <a:xfrm>
                <a:off x="-1038225" y="1312862"/>
                <a:ext cx="61436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top margin</a:t>
                </a:r>
              </a:p>
            </p:txBody>
          </p:sp>
        </p:grpSp>
        <p:cxnSp>
          <p:nvCxnSpPr>
            <p:cNvPr id="77" name="Straight Arrow Connector 76"/>
            <p:cNvCxnSpPr/>
            <p:nvPr userDrawn="1"/>
          </p:nvCxnSpPr>
          <p:spPr>
            <a:xfrm>
              <a:off x="-361950" y="3429000"/>
              <a:ext cx="36195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 userDrawn="1"/>
          </p:nvSpPr>
          <p:spPr bwMode="auto">
            <a:xfrm>
              <a:off x="-1038225" y="3338513"/>
              <a:ext cx="61436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center</a:t>
              </a:r>
            </a:p>
          </p:txBody>
        </p:sp>
        <p:grpSp>
          <p:nvGrpSpPr>
            <p:cNvPr id="79" name="Group 78"/>
            <p:cNvGrpSpPr/>
            <p:nvPr userDrawn="1"/>
          </p:nvGrpSpPr>
          <p:grpSpPr>
            <a:xfrm>
              <a:off x="-1285875" y="6152418"/>
              <a:ext cx="1238250" cy="180975"/>
              <a:chOff x="-1285875" y="6152418"/>
              <a:chExt cx="1238250" cy="180975"/>
            </a:xfrm>
          </p:grpSpPr>
          <p:cxnSp>
            <p:nvCxnSpPr>
              <p:cNvPr id="80" name="Straight Arrow Connector 79"/>
              <p:cNvCxnSpPr/>
              <p:nvPr userDrawn="1"/>
            </p:nvCxnSpPr>
            <p:spPr>
              <a:xfrm>
                <a:off x="-361950" y="6242906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 userDrawn="1"/>
            </p:nvSpPr>
            <p:spPr bwMode="auto">
              <a:xfrm>
                <a:off x="-1285875" y="6152418"/>
                <a:ext cx="86201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bottom margin</a:t>
                </a:r>
              </a:p>
            </p:txBody>
          </p:sp>
        </p:grpSp>
      </p:grpSp>
      <p:grpSp>
        <p:nvGrpSpPr>
          <p:cNvPr id="88" name="Group 87"/>
          <p:cNvGrpSpPr/>
          <p:nvPr userDrawn="1"/>
        </p:nvGrpSpPr>
        <p:grpSpPr>
          <a:xfrm>
            <a:off x="9143004" y="671512"/>
            <a:ext cx="1293184" cy="5661880"/>
            <a:chOff x="9143004" y="671512"/>
            <a:chExt cx="1293184" cy="5661880"/>
          </a:xfrm>
        </p:grpSpPr>
        <p:grpSp>
          <p:nvGrpSpPr>
            <p:cNvPr id="89" name="Group 88"/>
            <p:cNvGrpSpPr/>
            <p:nvPr userDrawn="1"/>
          </p:nvGrpSpPr>
          <p:grpSpPr>
            <a:xfrm>
              <a:off x="9190629" y="671512"/>
              <a:ext cx="740735" cy="180975"/>
              <a:chOff x="9190629" y="671512"/>
              <a:chExt cx="740735" cy="180975"/>
            </a:xfrm>
          </p:grpSpPr>
          <p:sp>
            <p:nvSpPr>
              <p:cNvPr id="101" name="TextBox 100"/>
              <p:cNvSpPr txBox="1"/>
              <p:nvPr userDrawn="1"/>
            </p:nvSpPr>
            <p:spPr bwMode="auto">
              <a:xfrm>
                <a:off x="9574176" y="671512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title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  <p:cxnSp>
            <p:nvCxnSpPr>
              <p:cNvPr id="102" name="Straight Arrow Connector 101"/>
              <p:cNvCxnSpPr/>
              <p:nvPr userDrawn="1"/>
            </p:nvCxnSpPr>
            <p:spPr>
              <a:xfrm flipH="1">
                <a:off x="9190629" y="75247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 userDrawn="1"/>
          </p:nvGrpSpPr>
          <p:grpSpPr>
            <a:xfrm>
              <a:off x="9190629" y="992187"/>
              <a:ext cx="740735" cy="180975"/>
              <a:chOff x="9190629" y="992187"/>
              <a:chExt cx="740735" cy="180975"/>
            </a:xfrm>
          </p:grpSpPr>
          <p:sp>
            <p:nvSpPr>
              <p:cNvPr id="99" name="TextBox 98"/>
              <p:cNvSpPr txBox="1"/>
              <p:nvPr userDrawn="1"/>
            </p:nvSpPr>
            <p:spPr bwMode="auto">
              <a:xfrm>
                <a:off x="9574176" y="992187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subtitle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  <p:cxnSp>
            <p:nvCxnSpPr>
              <p:cNvPr id="100" name="Straight Arrow Connector 99"/>
              <p:cNvCxnSpPr/>
              <p:nvPr userDrawn="1"/>
            </p:nvCxnSpPr>
            <p:spPr>
              <a:xfrm flipH="1">
                <a:off x="9190629" y="1073150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 userDrawn="1"/>
          </p:nvGrpSpPr>
          <p:grpSpPr>
            <a:xfrm>
              <a:off x="9190629" y="1312862"/>
              <a:ext cx="997909" cy="180975"/>
              <a:chOff x="9190629" y="1312862"/>
              <a:chExt cx="997909" cy="180975"/>
            </a:xfrm>
          </p:grpSpPr>
          <p:sp>
            <p:nvSpPr>
              <p:cNvPr id="97" name="TextBox 96"/>
              <p:cNvSpPr txBox="1"/>
              <p:nvPr userDrawn="1"/>
            </p:nvSpPr>
            <p:spPr bwMode="auto">
              <a:xfrm>
                <a:off x="9574176" y="1312862"/>
                <a:ext cx="61436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top margin</a:t>
                </a:r>
              </a:p>
            </p:txBody>
          </p:sp>
          <p:cxnSp>
            <p:nvCxnSpPr>
              <p:cNvPr id="98" name="Straight Arrow Connector 97"/>
              <p:cNvCxnSpPr/>
              <p:nvPr userDrawn="1"/>
            </p:nvCxnSpPr>
            <p:spPr>
              <a:xfrm flipH="1">
                <a:off x="9190629" y="139382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/>
            <p:cNvCxnSpPr/>
            <p:nvPr userDrawn="1"/>
          </p:nvCxnSpPr>
          <p:spPr>
            <a:xfrm flipH="1">
              <a:off x="9143004" y="3429000"/>
              <a:ext cx="36195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 bwMode="auto">
            <a:xfrm>
              <a:off x="9574176" y="3338513"/>
              <a:ext cx="61436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center</a:t>
              </a:r>
            </a:p>
          </p:txBody>
        </p:sp>
        <p:grpSp>
          <p:nvGrpSpPr>
            <p:cNvPr id="94" name="Group 93"/>
            <p:cNvGrpSpPr/>
            <p:nvPr userDrawn="1"/>
          </p:nvGrpSpPr>
          <p:grpSpPr>
            <a:xfrm>
              <a:off x="9190629" y="6152417"/>
              <a:ext cx="1245559" cy="180975"/>
              <a:chOff x="9190629" y="6152417"/>
              <a:chExt cx="1245559" cy="180975"/>
            </a:xfrm>
          </p:grpSpPr>
          <p:sp>
            <p:nvSpPr>
              <p:cNvPr id="95" name="TextBox 94"/>
              <p:cNvSpPr txBox="1"/>
              <p:nvPr userDrawn="1"/>
            </p:nvSpPr>
            <p:spPr bwMode="auto">
              <a:xfrm>
                <a:off x="9574176" y="6152417"/>
                <a:ext cx="86201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bottom margin</a:t>
                </a:r>
              </a:p>
            </p:txBody>
          </p:sp>
          <p:cxnSp>
            <p:nvCxnSpPr>
              <p:cNvPr id="96" name="Straight Arrow Connector 95"/>
              <p:cNvCxnSpPr/>
              <p:nvPr userDrawn="1"/>
            </p:nvCxnSpPr>
            <p:spPr>
              <a:xfrm flipH="1">
                <a:off x="9190629" y="624290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  <p:sp>
        <p:nvSpPr>
          <p:cNvPr id="115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3247032" y="1393825"/>
            <a:ext cx="2628901" cy="1335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16" name="Picture Placeholder 28"/>
          <p:cNvSpPr>
            <a:spLocks noGrp="1"/>
          </p:cNvSpPr>
          <p:nvPr>
            <p:ph type="pic" sz="quarter" idx="24" hasCustomPrompt="1"/>
          </p:nvPr>
        </p:nvSpPr>
        <p:spPr>
          <a:xfrm>
            <a:off x="6058050" y="1393825"/>
            <a:ext cx="2628901" cy="1335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100012" y="-540599"/>
            <a:ext cx="8956494" cy="504974"/>
            <a:chOff x="100012" y="-540599"/>
            <a:chExt cx="8956494" cy="504974"/>
          </a:xfrm>
        </p:grpSpPr>
        <p:grpSp>
          <p:nvGrpSpPr>
            <p:cNvPr id="105" name="Group 104"/>
            <p:cNvGrpSpPr/>
            <p:nvPr userDrawn="1"/>
          </p:nvGrpSpPr>
          <p:grpSpPr>
            <a:xfrm>
              <a:off x="2813916" y="-510499"/>
              <a:ext cx="3518885" cy="474871"/>
              <a:chOff x="2813916" y="-510499"/>
              <a:chExt cx="3518885" cy="474871"/>
            </a:xfrm>
          </p:grpSpPr>
          <p:cxnSp>
            <p:nvCxnSpPr>
              <p:cNvPr id="120" name="Straight Arrow Connector 119"/>
              <p:cNvCxnSpPr/>
              <p:nvPr userDrawn="1"/>
            </p:nvCxnSpPr>
            <p:spPr>
              <a:xfrm>
                <a:off x="3253436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 userDrawn="1"/>
            </p:nvCxnSpPr>
            <p:spPr>
              <a:xfrm>
                <a:off x="3086100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 userDrawn="1"/>
            </p:nvCxnSpPr>
            <p:spPr>
              <a:xfrm>
                <a:off x="5880461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 userDrawn="1"/>
            </p:nvCxnSpPr>
            <p:spPr>
              <a:xfrm>
                <a:off x="6054478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 userDrawn="1"/>
            </p:nvSpPr>
            <p:spPr bwMode="auto">
              <a:xfrm>
                <a:off x="2813916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three-column gutter</a:t>
                </a:r>
              </a:p>
            </p:txBody>
          </p:sp>
          <p:sp>
            <p:nvSpPr>
              <p:cNvPr id="125" name="TextBox 124"/>
              <p:cNvSpPr txBox="1"/>
              <p:nvPr userDrawn="1"/>
            </p:nvSpPr>
            <p:spPr bwMode="auto">
              <a:xfrm>
                <a:off x="5618426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three-column gutter</a:t>
                </a:r>
              </a:p>
            </p:txBody>
          </p:sp>
        </p:grpSp>
        <p:grpSp>
          <p:nvGrpSpPr>
            <p:cNvPr id="107" name="Group 106"/>
            <p:cNvGrpSpPr/>
            <p:nvPr userDrawn="1"/>
          </p:nvGrpSpPr>
          <p:grpSpPr>
            <a:xfrm>
              <a:off x="100012" y="-540599"/>
              <a:ext cx="8956494" cy="504974"/>
              <a:chOff x="100012" y="-540599"/>
              <a:chExt cx="8956494" cy="504974"/>
            </a:xfrm>
          </p:grpSpPr>
          <p:cxnSp>
            <p:nvCxnSpPr>
              <p:cNvPr id="111" name="Straight Arrow Connector 110"/>
              <p:cNvCxnSpPr/>
              <p:nvPr userDrawn="1"/>
            </p:nvCxnSpPr>
            <p:spPr>
              <a:xfrm>
                <a:off x="453542" y="-292802"/>
                <a:ext cx="0" cy="25717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 userDrawn="1"/>
            </p:nvCxnSpPr>
            <p:spPr>
              <a:xfrm>
                <a:off x="8684687" y="-292802"/>
                <a:ext cx="0" cy="25717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 bwMode="auto">
              <a:xfrm>
                <a:off x="100012" y="-522212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left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  <p:grpSp>
            <p:nvGrpSpPr>
              <p:cNvPr id="114" name="Group 113"/>
              <p:cNvGrpSpPr/>
              <p:nvPr userDrawn="1"/>
            </p:nvGrpSpPr>
            <p:grpSpPr>
              <a:xfrm>
                <a:off x="4205520" y="-510499"/>
                <a:ext cx="714375" cy="474874"/>
                <a:chOff x="4205520" y="-510499"/>
                <a:chExt cx="714375" cy="474874"/>
              </a:xfrm>
            </p:grpSpPr>
            <p:cxnSp>
              <p:nvCxnSpPr>
                <p:cNvPr id="118" name="Straight Arrow Connector 117"/>
                <p:cNvCxnSpPr/>
                <p:nvPr userDrawn="1"/>
              </p:nvCxnSpPr>
              <p:spPr>
                <a:xfrm>
                  <a:off x="4567469" y="-292802"/>
                  <a:ext cx="0" cy="257177"/>
                </a:xfrm>
                <a:prstGeom prst="straightConnector1">
                  <a:avLst/>
                </a:prstGeom>
                <a:ln w="12700">
                  <a:solidFill>
                    <a:schemeClr val="accent6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/>
                <p:cNvSpPr txBox="1"/>
                <p:nvPr userDrawn="1"/>
              </p:nvSpPr>
              <p:spPr bwMode="auto">
                <a:xfrm>
                  <a:off x="4205520" y="-510499"/>
                  <a:ext cx="714375" cy="180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Arial" pitchFamily="34" charset="0"/>
                    </a:rPr>
                    <a:t>center</a:t>
                  </a:r>
                </a:p>
              </p:txBody>
            </p:sp>
          </p:grpSp>
          <p:sp>
            <p:nvSpPr>
              <p:cNvPr id="117" name="TextBox 116"/>
              <p:cNvSpPr txBox="1"/>
              <p:nvPr userDrawn="1"/>
            </p:nvSpPr>
            <p:spPr bwMode="auto">
              <a:xfrm>
                <a:off x="8342131" y="-5405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right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</p:grpSp>
      </p:grpSp>
      <p:grpSp>
        <p:nvGrpSpPr>
          <p:cNvPr id="126" name="Group 125"/>
          <p:cNvGrpSpPr/>
          <p:nvPr userDrawn="1"/>
        </p:nvGrpSpPr>
        <p:grpSpPr>
          <a:xfrm>
            <a:off x="100012" y="6899949"/>
            <a:ext cx="8956494" cy="531214"/>
            <a:chOff x="100012" y="6899949"/>
            <a:chExt cx="8956494" cy="531214"/>
          </a:xfrm>
        </p:grpSpPr>
        <p:grpSp>
          <p:nvGrpSpPr>
            <p:cNvPr id="127" name="Group 126"/>
            <p:cNvGrpSpPr/>
            <p:nvPr userDrawn="1"/>
          </p:nvGrpSpPr>
          <p:grpSpPr>
            <a:xfrm>
              <a:off x="2813916" y="6910251"/>
              <a:ext cx="3518885" cy="491065"/>
              <a:chOff x="2813916" y="6910251"/>
              <a:chExt cx="3518885" cy="491065"/>
            </a:xfrm>
          </p:grpSpPr>
          <p:cxnSp>
            <p:nvCxnSpPr>
              <p:cNvPr id="136" name="Straight Arrow Connector 135"/>
              <p:cNvCxnSpPr/>
              <p:nvPr userDrawn="1"/>
            </p:nvCxnSpPr>
            <p:spPr>
              <a:xfrm flipV="1">
                <a:off x="3253436" y="6910251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 userDrawn="1"/>
            </p:nvCxnSpPr>
            <p:spPr>
              <a:xfrm flipV="1">
                <a:off x="3086100" y="6910251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 userDrawn="1"/>
            </p:nvSpPr>
            <p:spPr bwMode="auto">
              <a:xfrm>
                <a:off x="2813916" y="7220341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three-column gutter</a:t>
                </a:r>
              </a:p>
            </p:txBody>
          </p:sp>
          <p:cxnSp>
            <p:nvCxnSpPr>
              <p:cNvPr id="139" name="Straight Arrow Connector 138"/>
              <p:cNvCxnSpPr/>
              <p:nvPr userDrawn="1"/>
            </p:nvCxnSpPr>
            <p:spPr>
              <a:xfrm flipV="1">
                <a:off x="5880461" y="6910251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 userDrawn="1"/>
            </p:nvCxnSpPr>
            <p:spPr>
              <a:xfrm flipV="1">
                <a:off x="6054478" y="6910251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 userDrawn="1"/>
            </p:nvSpPr>
            <p:spPr bwMode="auto">
              <a:xfrm>
                <a:off x="5618426" y="7220341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three-column gutter</a:t>
                </a:r>
              </a:p>
            </p:txBody>
          </p:sp>
        </p:grpSp>
        <p:grpSp>
          <p:nvGrpSpPr>
            <p:cNvPr id="128" name="Group 127"/>
            <p:cNvGrpSpPr/>
            <p:nvPr userDrawn="1"/>
          </p:nvGrpSpPr>
          <p:grpSpPr>
            <a:xfrm>
              <a:off x="100012" y="6899949"/>
              <a:ext cx="8956494" cy="531214"/>
              <a:chOff x="100012" y="-872451"/>
              <a:chExt cx="8956494" cy="531214"/>
            </a:xfrm>
          </p:grpSpPr>
          <p:cxnSp>
            <p:nvCxnSpPr>
              <p:cNvPr id="129" name="Straight Arrow Connector 128"/>
              <p:cNvCxnSpPr/>
              <p:nvPr userDrawn="1"/>
            </p:nvCxnSpPr>
            <p:spPr>
              <a:xfrm flipV="1">
                <a:off x="453542" y="-872451"/>
                <a:ext cx="0" cy="25717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 userDrawn="1"/>
            </p:nvCxnSpPr>
            <p:spPr>
              <a:xfrm flipV="1">
                <a:off x="8684687" y="-872451"/>
                <a:ext cx="0" cy="25717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 userDrawn="1"/>
            </p:nvSpPr>
            <p:spPr bwMode="auto">
              <a:xfrm>
                <a:off x="100012" y="-522212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left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  <p:grpSp>
            <p:nvGrpSpPr>
              <p:cNvPr id="132" name="Group 131"/>
              <p:cNvGrpSpPr/>
              <p:nvPr userDrawn="1"/>
            </p:nvGrpSpPr>
            <p:grpSpPr>
              <a:xfrm>
                <a:off x="4205520" y="-872451"/>
                <a:ext cx="714375" cy="409577"/>
                <a:chOff x="4205520" y="-872451"/>
                <a:chExt cx="714375" cy="409577"/>
              </a:xfrm>
            </p:grpSpPr>
            <p:cxnSp>
              <p:nvCxnSpPr>
                <p:cNvPr id="134" name="Straight Arrow Connector 133"/>
                <p:cNvCxnSpPr/>
                <p:nvPr userDrawn="1"/>
              </p:nvCxnSpPr>
              <p:spPr>
                <a:xfrm flipV="1">
                  <a:off x="4567469" y="-872451"/>
                  <a:ext cx="0" cy="257177"/>
                </a:xfrm>
                <a:prstGeom prst="straightConnector1">
                  <a:avLst/>
                </a:prstGeom>
                <a:ln w="12700">
                  <a:solidFill>
                    <a:schemeClr val="accent6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/>
                <p:cNvSpPr txBox="1"/>
                <p:nvPr userDrawn="1"/>
              </p:nvSpPr>
              <p:spPr bwMode="auto">
                <a:xfrm>
                  <a:off x="4205520" y="-643849"/>
                  <a:ext cx="714375" cy="180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Arial" pitchFamily="34" charset="0"/>
                    </a:rPr>
                    <a:t>center</a:t>
                  </a:r>
                </a:p>
              </p:txBody>
            </p:sp>
          </p:grpSp>
          <p:sp>
            <p:nvSpPr>
              <p:cNvPr id="133" name="TextBox 132"/>
              <p:cNvSpPr txBox="1"/>
              <p:nvPr userDrawn="1"/>
            </p:nvSpPr>
            <p:spPr bwMode="auto">
              <a:xfrm>
                <a:off x="8342131" y="-5405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right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9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s, 3-column w/ divi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2290" y="2906973"/>
            <a:ext cx="2703851" cy="333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094199" y="2906973"/>
            <a:ext cx="2703851" cy="333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9884" y="2906972"/>
            <a:ext cx="2703851" cy="333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8" name="Picture Placeholder 28"/>
          <p:cNvSpPr>
            <a:spLocks noGrp="1"/>
          </p:cNvSpPr>
          <p:nvPr>
            <p:ph type="pic" sz="quarter" idx="18" hasCustomPrompt="1"/>
          </p:nvPr>
        </p:nvSpPr>
        <p:spPr>
          <a:xfrm>
            <a:off x="457199" y="1393825"/>
            <a:ext cx="2628901" cy="1335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156647" y="1403349"/>
            <a:ext cx="2818966" cy="4839557"/>
            <a:chOff x="3156647" y="1403350"/>
            <a:chExt cx="2818966" cy="4848430"/>
          </a:xfrm>
        </p:grpSpPr>
        <p:cxnSp>
          <p:nvCxnSpPr>
            <p:cNvPr id="113" name="Straight Connector 112"/>
            <p:cNvCxnSpPr/>
            <p:nvPr userDrawn="1"/>
          </p:nvCxnSpPr>
          <p:spPr>
            <a:xfrm flipH="1">
              <a:off x="3156647" y="1403350"/>
              <a:ext cx="14630" cy="484843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 userDrawn="1"/>
          </p:nvCxnSpPr>
          <p:spPr>
            <a:xfrm flipH="1">
              <a:off x="5954892" y="1403350"/>
              <a:ext cx="20721" cy="484843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 userDrawn="1"/>
        </p:nvGrpSpPr>
        <p:grpSpPr>
          <a:xfrm>
            <a:off x="-1285875" y="671512"/>
            <a:ext cx="1285875" cy="5661881"/>
            <a:chOff x="-1285875" y="671512"/>
            <a:chExt cx="1285875" cy="5661881"/>
          </a:xfrm>
        </p:grpSpPr>
        <p:grpSp>
          <p:nvGrpSpPr>
            <p:cNvPr id="76" name="Group 75"/>
            <p:cNvGrpSpPr/>
            <p:nvPr userDrawn="1"/>
          </p:nvGrpSpPr>
          <p:grpSpPr>
            <a:xfrm>
              <a:off x="-781051" y="671512"/>
              <a:ext cx="733426" cy="180975"/>
              <a:chOff x="-781051" y="671512"/>
              <a:chExt cx="733426" cy="180975"/>
            </a:xfrm>
          </p:grpSpPr>
          <p:cxnSp>
            <p:nvCxnSpPr>
              <p:cNvPr id="88" name="Straight Arrow Connector 87"/>
              <p:cNvCxnSpPr/>
              <p:nvPr userDrawn="1"/>
            </p:nvCxnSpPr>
            <p:spPr>
              <a:xfrm>
                <a:off x="-361950" y="75247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 userDrawn="1"/>
            </p:nvSpPr>
            <p:spPr bwMode="auto">
              <a:xfrm>
                <a:off x="-781051" y="671512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title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</p:grpSp>
        <p:grpSp>
          <p:nvGrpSpPr>
            <p:cNvPr id="77" name="Group 76"/>
            <p:cNvGrpSpPr/>
            <p:nvPr userDrawn="1"/>
          </p:nvGrpSpPr>
          <p:grpSpPr>
            <a:xfrm>
              <a:off x="-781051" y="992187"/>
              <a:ext cx="733426" cy="180975"/>
              <a:chOff x="-781051" y="992187"/>
              <a:chExt cx="733426" cy="180975"/>
            </a:xfrm>
          </p:grpSpPr>
          <p:cxnSp>
            <p:nvCxnSpPr>
              <p:cNvPr id="86" name="Straight Arrow Connector 85"/>
              <p:cNvCxnSpPr/>
              <p:nvPr userDrawn="1"/>
            </p:nvCxnSpPr>
            <p:spPr>
              <a:xfrm>
                <a:off x="-361950" y="1073150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 userDrawn="1"/>
            </p:nvSpPr>
            <p:spPr bwMode="auto">
              <a:xfrm>
                <a:off x="-781051" y="992187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subtitle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</p:grpSp>
        <p:grpSp>
          <p:nvGrpSpPr>
            <p:cNvPr id="78" name="Group 77"/>
            <p:cNvGrpSpPr/>
            <p:nvPr userDrawn="1"/>
          </p:nvGrpSpPr>
          <p:grpSpPr>
            <a:xfrm>
              <a:off x="-1038225" y="1312862"/>
              <a:ext cx="990600" cy="180975"/>
              <a:chOff x="-1038225" y="1312862"/>
              <a:chExt cx="990600" cy="180975"/>
            </a:xfrm>
          </p:grpSpPr>
          <p:cxnSp>
            <p:nvCxnSpPr>
              <p:cNvPr id="84" name="Straight Arrow Connector 83"/>
              <p:cNvCxnSpPr/>
              <p:nvPr userDrawn="1"/>
            </p:nvCxnSpPr>
            <p:spPr>
              <a:xfrm>
                <a:off x="-361950" y="139382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 userDrawn="1"/>
            </p:nvSpPr>
            <p:spPr bwMode="auto">
              <a:xfrm>
                <a:off x="-1038225" y="1312862"/>
                <a:ext cx="61436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top margin</a:t>
                </a:r>
              </a:p>
            </p:txBody>
          </p:sp>
        </p:grpSp>
        <p:cxnSp>
          <p:nvCxnSpPr>
            <p:cNvPr id="79" name="Straight Arrow Connector 78"/>
            <p:cNvCxnSpPr/>
            <p:nvPr userDrawn="1"/>
          </p:nvCxnSpPr>
          <p:spPr>
            <a:xfrm>
              <a:off x="-361950" y="3429000"/>
              <a:ext cx="36195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 userDrawn="1"/>
          </p:nvSpPr>
          <p:spPr bwMode="auto">
            <a:xfrm>
              <a:off x="-1038225" y="3338513"/>
              <a:ext cx="61436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center</a:t>
              </a:r>
            </a:p>
          </p:txBody>
        </p:sp>
        <p:grpSp>
          <p:nvGrpSpPr>
            <p:cNvPr id="81" name="Group 80"/>
            <p:cNvGrpSpPr/>
            <p:nvPr userDrawn="1"/>
          </p:nvGrpSpPr>
          <p:grpSpPr>
            <a:xfrm>
              <a:off x="-1285875" y="6152418"/>
              <a:ext cx="1238250" cy="180975"/>
              <a:chOff x="-1285875" y="6152418"/>
              <a:chExt cx="1238250" cy="180975"/>
            </a:xfrm>
          </p:grpSpPr>
          <p:cxnSp>
            <p:nvCxnSpPr>
              <p:cNvPr id="82" name="Straight Arrow Connector 81"/>
              <p:cNvCxnSpPr/>
              <p:nvPr userDrawn="1"/>
            </p:nvCxnSpPr>
            <p:spPr>
              <a:xfrm>
                <a:off x="-361950" y="6242906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 userDrawn="1"/>
            </p:nvSpPr>
            <p:spPr bwMode="auto">
              <a:xfrm>
                <a:off x="-1285875" y="6152418"/>
                <a:ext cx="86201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bottom margin</a:t>
                </a:r>
              </a:p>
            </p:txBody>
          </p:sp>
        </p:grpSp>
      </p:grpSp>
      <p:grpSp>
        <p:nvGrpSpPr>
          <p:cNvPr id="90" name="Group 89"/>
          <p:cNvGrpSpPr/>
          <p:nvPr userDrawn="1"/>
        </p:nvGrpSpPr>
        <p:grpSpPr>
          <a:xfrm>
            <a:off x="9143004" y="671512"/>
            <a:ext cx="1293184" cy="5661880"/>
            <a:chOff x="9143004" y="671512"/>
            <a:chExt cx="1293184" cy="5661880"/>
          </a:xfrm>
        </p:grpSpPr>
        <p:grpSp>
          <p:nvGrpSpPr>
            <p:cNvPr id="91" name="Group 90"/>
            <p:cNvGrpSpPr/>
            <p:nvPr userDrawn="1"/>
          </p:nvGrpSpPr>
          <p:grpSpPr>
            <a:xfrm>
              <a:off x="9190629" y="671512"/>
              <a:ext cx="740735" cy="180975"/>
              <a:chOff x="9190629" y="671512"/>
              <a:chExt cx="740735" cy="180975"/>
            </a:xfrm>
          </p:grpSpPr>
          <p:sp>
            <p:nvSpPr>
              <p:cNvPr id="103" name="TextBox 102"/>
              <p:cNvSpPr txBox="1"/>
              <p:nvPr userDrawn="1"/>
            </p:nvSpPr>
            <p:spPr bwMode="auto">
              <a:xfrm>
                <a:off x="9574176" y="671512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title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  <p:cxnSp>
            <p:nvCxnSpPr>
              <p:cNvPr id="104" name="Straight Arrow Connector 103"/>
              <p:cNvCxnSpPr/>
              <p:nvPr userDrawn="1"/>
            </p:nvCxnSpPr>
            <p:spPr>
              <a:xfrm flipH="1">
                <a:off x="9190629" y="75247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 userDrawn="1"/>
          </p:nvGrpSpPr>
          <p:grpSpPr>
            <a:xfrm>
              <a:off x="9190629" y="992187"/>
              <a:ext cx="740735" cy="180975"/>
              <a:chOff x="9190629" y="992187"/>
              <a:chExt cx="740735" cy="180975"/>
            </a:xfrm>
          </p:grpSpPr>
          <p:sp>
            <p:nvSpPr>
              <p:cNvPr id="101" name="TextBox 100"/>
              <p:cNvSpPr txBox="1"/>
              <p:nvPr userDrawn="1"/>
            </p:nvSpPr>
            <p:spPr bwMode="auto">
              <a:xfrm>
                <a:off x="9574176" y="992187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subtitle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  <p:cxnSp>
            <p:nvCxnSpPr>
              <p:cNvPr id="102" name="Straight Arrow Connector 101"/>
              <p:cNvCxnSpPr/>
              <p:nvPr userDrawn="1"/>
            </p:nvCxnSpPr>
            <p:spPr>
              <a:xfrm flipH="1">
                <a:off x="9190629" y="1073150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 userDrawn="1"/>
          </p:nvGrpSpPr>
          <p:grpSpPr>
            <a:xfrm>
              <a:off x="9190629" y="1312862"/>
              <a:ext cx="997909" cy="180975"/>
              <a:chOff x="9190629" y="1312862"/>
              <a:chExt cx="997909" cy="180975"/>
            </a:xfrm>
          </p:grpSpPr>
          <p:sp>
            <p:nvSpPr>
              <p:cNvPr id="99" name="TextBox 98"/>
              <p:cNvSpPr txBox="1"/>
              <p:nvPr userDrawn="1"/>
            </p:nvSpPr>
            <p:spPr bwMode="auto">
              <a:xfrm>
                <a:off x="9574176" y="1312862"/>
                <a:ext cx="61436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top margin</a:t>
                </a:r>
              </a:p>
            </p:txBody>
          </p:sp>
          <p:cxnSp>
            <p:nvCxnSpPr>
              <p:cNvPr id="100" name="Straight Arrow Connector 99"/>
              <p:cNvCxnSpPr/>
              <p:nvPr userDrawn="1"/>
            </p:nvCxnSpPr>
            <p:spPr>
              <a:xfrm flipH="1">
                <a:off x="9190629" y="139382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/>
            <p:cNvCxnSpPr/>
            <p:nvPr userDrawn="1"/>
          </p:nvCxnSpPr>
          <p:spPr>
            <a:xfrm flipH="1">
              <a:off x="9143004" y="3429000"/>
              <a:ext cx="36195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 bwMode="auto">
            <a:xfrm>
              <a:off x="9574176" y="3338513"/>
              <a:ext cx="61436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center</a:t>
              </a:r>
            </a:p>
          </p:txBody>
        </p:sp>
        <p:grpSp>
          <p:nvGrpSpPr>
            <p:cNvPr id="96" name="Group 95"/>
            <p:cNvGrpSpPr/>
            <p:nvPr userDrawn="1"/>
          </p:nvGrpSpPr>
          <p:grpSpPr>
            <a:xfrm>
              <a:off x="9190629" y="6152417"/>
              <a:ext cx="1245559" cy="180975"/>
              <a:chOff x="9190629" y="6152417"/>
              <a:chExt cx="1245559" cy="180975"/>
            </a:xfrm>
          </p:grpSpPr>
          <p:sp>
            <p:nvSpPr>
              <p:cNvPr id="97" name="TextBox 96"/>
              <p:cNvSpPr txBox="1"/>
              <p:nvPr userDrawn="1"/>
            </p:nvSpPr>
            <p:spPr bwMode="auto">
              <a:xfrm>
                <a:off x="9574176" y="6152417"/>
                <a:ext cx="86201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bottom margin</a:t>
                </a:r>
              </a:p>
            </p:txBody>
          </p:sp>
          <p:cxnSp>
            <p:nvCxnSpPr>
              <p:cNvPr id="98" name="Straight Arrow Connector 97"/>
              <p:cNvCxnSpPr/>
              <p:nvPr userDrawn="1"/>
            </p:nvCxnSpPr>
            <p:spPr>
              <a:xfrm flipH="1">
                <a:off x="9190629" y="624290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  <p:sp>
        <p:nvSpPr>
          <p:cNvPr id="120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3253436" y="1393825"/>
            <a:ext cx="2628901" cy="1335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21" name="Picture Placeholder 28"/>
          <p:cNvSpPr>
            <a:spLocks noGrp="1"/>
          </p:cNvSpPr>
          <p:nvPr>
            <p:ph type="pic" sz="quarter" idx="24" hasCustomPrompt="1"/>
          </p:nvPr>
        </p:nvSpPr>
        <p:spPr>
          <a:xfrm>
            <a:off x="6058050" y="1393825"/>
            <a:ext cx="2628901" cy="1335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grpSp>
        <p:nvGrpSpPr>
          <p:cNvPr id="105" name="Group 104"/>
          <p:cNvGrpSpPr/>
          <p:nvPr userDrawn="1"/>
        </p:nvGrpSpPr>
        <p:grpSpPr>
          <a:xfrm>
            <a:off x="100012" y="-540599"/>
            <a:ext cx="8956494" cy="504974"/>
            <a:chOff x="100012" y="-540599"/>
            <a:chExt cx="8956494" cy="504974"/>
          </a:xfrm>
        </p:grpSpPr>
        <p:grpSp>
          <p:nvGrpSpPr>
            <p:cNvPr id="106" name="Group 105"/>
            <p:cNvGrpSpPr/>
            <p:nvPr userDrawn="1"/>
          </p:nvGrpSpPr>
          <p:grpSpPr>
            <a:xfrm>
              <a:off x="2813916" y="-510499"/>
              <a:ext cx="3518885" cy="474871"/>
              <a:chOff x="2813916" y="-510499"/>
              <a:chExt cx="3518885" cy="474871"/>
            </a:xfrm>
          </p:grpSpPr>
          <p:cxnSp>
            <p:nvCxnSpPr>
              <p:cNvPr id="124" name="Straight Arrow Connector 123"/>
              <p:cNvCxnSpPr/>
              <p:nvPr userDrawn="1"/>
            </p:nvCxnSpPr>
            <p:spPr>
              <a:xfrm>
                <a:off x="3253436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 userDrawn="1"/>
            </p:nvCxnSpPr>
            <p:spPr>
              <a:xfrm>
                <a:off x="3086100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 userDrawn="1"/>
            </p:nvCxnSpPr>
            <p:spPr>
              <a:xfrm>
                <a:off x="5880461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 userDrawn="1"/>
            </p:nvCxnSpPr>
            <p:spPr>
              <a:xfrm>
                <a:off x="6054478" y="-292803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 userDrawn="1"/>
            </p:nvSpPr>
            <p:spPr bwMode="auto">
              <a:xfrm>
                <a:off x="2813916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three-column gutter</a:t>
                </a:r>
              </a:p>
            </p:txBody>
          </p:sp>
          <p:sp>
            <p:nvSpPr>
              <p:cNvPr id="129" name="TextBox 128"/>
              <p:cNvSpPr txBox="1"/>
              <p:nvPr userDrawn="1"/>
            </p:nvSpPr>
            <p:spPr bwMode="auto">
              <a:xfrm>
                <a:off x="5618426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three-column gutter</a:t>
                </a:r>
              </a:p>
            </p:txBody>
          </p:sp>
        </p:grpSp>
        <p:grpSp>
          <p:nvGrpSpPr>
            <p:cNvPr id="111" name="Group 110"/>
            <p:cNvGrpSpPr/>
            <p:nvPr userDrawn="1"/>
          </p:nvGrpSpPr>
          <p:grpSpPr>
            <a:xfrm>
              <a:off x="100012" y="-540599"/>
              <a:ext cx="8956494" cy="504974"/>
              <a:chOff x="100012" y="-540599"/>
              <a:chExt cx="8956494" cy="504974"/>
            </a:xfrm>
          </p:grpSpPr>
          <p:cxnSp>
            <p:nvCxnSpPr>
              <p:cNvPr id="112" name="Straight Arrow Connector 111"/>
              <p:cNvCxnSpPr/>
              <p:nvPr userDrawn="1"/>
            </p:nvCxnSpPr>
            <p:spPr>
              <a:xfrm>
                <a:off x="453542" y="-292802"/>
                <a:ext cx="0" cy="25717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 userDrawn="1"/>
            </p:nvCxnSpPr>
            <p:spPr>
              <a:xfrm>
                <a:off x="8684687" y="-292802"/>
                <a:ext cx="0" cy="25717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 userDrawn="1"/>
            </p:nvSpPr>
            <p:spPr bwMode="auto">
              <a:xfrm>
                <a:off x="100012" y="-522212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left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  <p:grpSp>
            <p:nvGrpSpPr>
              <p:cNvPr id="118" name="Group 117"/>
              <p:cNvGrpSpPr/>
              <p:nvPr userDrawn="1"/>
            </p:nvGrpSpPr>
            <p:grpSpPr>
              <a:xfrm>
                <a:off x="4205520" y="-510499"/>
                <a:ext cx="714375" cy="474874"/>
                <a:chOff x="4205520" y="-510499"/>
                <a:chExt cx="714375" cy="474874"/>
              </a:xfrm>
            </p:grpSpPr>
            <p:cxnSp>
              <p:nvCxnSpPr>
                <p:cNvPr id="122" name="Straight Arrow Connector 121"/>
                <p:cNvCxnSpPr/>
                <p:nvPr userDrawn="1"/>
              </p:nvCxnSpPr>
              <p:spPr>
                <a:xfrm>
                  <a:off x="4567469" y="-292802"/>
                  <a:ext cx="0" cy="257177"/>
                </a:xfrm>
                <a:prstGeom prst="straightConnector1">
                  <a:avLst/>
                </a:prstGeom>
                <a:ln w="12700">
                  <a:solidFill>
                    <a:schemeClr val="accent6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TextBox 122"/>
                <p:cNvSpPr txBox="1"/>
                <p:nvPr userDrawn="1"/>
              </p:nvSpPr>
              <p:spPr bwMode="auto">
                <a:xfrm>
                  <a:off x="4205520" y="-510499"/>
                  <a:ext cx="714375" cy="180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Arial" pitchFamily="34" charset="0"/>
                    </a:rPr>
                    <a:t>center</a:t>
                  </a: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 bwMode="auto">
              <a:xfrm>
                <a:off x="8342131" y="-5405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right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</p:grpSp>
      </p:grpSp>
      <p:grpSp>
        <p:nvGrpSpPr>
          <p:cNvPr id="130" name="Group 129"/>
          <p:cNvGrpSpPr/>
          <p:nvPr userDrawn="1"/>
        </p:nvGrpSpPr>
        <p:grpSpPr>
          <a:xfrm>
            <a:off x="100012" y="6899949"/>
            <a:ext cx="8956494" cy="531214"/>
            <a:chOff x="100012" y="6899949"/>
            <a:chExt cx="8956494" cy="531214"/>
          </a:xfrm>
        </p:grpSpPr>
        <p:grpSp>
          <p:nvGrpSpPr>
            <p:cNvPr id="131" name="Group 130"/>
            <p:cNvGrpSpPr/>
            <p:nvPr userDrawn="1"/>
          </p:nvGrpSpPr>
          <p:grpSpPr>
            <a:xfrm>
              <a:off x="2813916" y="6910251"/>
              <a:ext cx="3518885" cy="491065"/>
              <a:chOff x="2813916" y="6910251"/>
              <a:chExt cx="3518885" cy="491065"/>
            </a:xfrm>
          </p:grpSpPr>
          <p:cxnSp>
            <p:nvCxnSpPr>
              <p:cNvPr id="140" name="Straight Arrow Connector 139"/>
              <p:cNvCxnSpPr/>
              <p:nvPr userDrawn="1"/>
            </p:nvCxnSpPr>
            <p:spPr>
              <a:xfrm flipV="1">
                <a:off x="3253436" y="6910251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 userDrawn="1"/>
            </p:nvCxnSpPr>
            <p:spPr>
              <a:xfrm flipV="1">
                <a:off x="3086100" y="6910251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/>
              <p:cNvSpPr txBox="1"/>
              <p:nvPr userDrawn="1"/>
            </p:nvSpPr>
            <p:spPr bwMode="auto">
              <a:xfrm>
                <a:off x="2813916" y="7220341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three-column gutter</a:t>
                </a:r>
              </a:p>
            </p:txBody>
          </p:sp>
          <p:cxnSp>
            <p:nvCxnSpPr>
              <p:cNvPr id="143" name="Straight Arrow Connector 142"/>
              <p:cNvCxnSpPr/>
              <p:nvPr userDrawn="1"/>
            </p:nvCxnSpPr>
            <p:spPr>
              <a:xfrm flipV="1">
                <a:off x="5880461" y="6910251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 userDrawn="1"/>
            </p:nvCxnSpPr>
            <p:spPr>
              <a:xfrm flipV="1">
                <a:off x="6054478" y="6910251"/>
                <a:ext cx="0" cy="25717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Box 176"/>
              <p:cNvSpPr txBox="1"/>
              <p:nvPr userDrawn="1"/>
            </p:nvSpPr>
            <p:spPr bwMode="auto">
              <a:xfrm>
                <a:off x="5618426" y="7220341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three-column gutter</a:t>
                </a:r>
              </a:p>
            </p:txBody>
          </p:sp>
        </p:grpSp>
        <p:grpSp>
          <p:nvGrpSpPr>
            <p:cNvPr id="132" name="Group 131"/>
            <p:cNvGrpSpPr/>
            <p:nvPr userDrawn="1"/>
          </p:nvGrpSpPr>
          <p:grpSpPr>
            <a:xfrm>
              <a:off x="100012" y="6899949"/>
              <a:ext cx="8956494" cy="531214"/>
              <a:chOff x="100012" y="-872451"/>
              <a:chExt cx="8956494" cy="531214"/>
            </a:xfrm>
          </p:grpSpPr>
          <p:cxnSp>
            <p:nvCxnSpPr>
              <p:cNvPr id="133" name="Straight Arrow Connector 132"/>
              <p:cNvCxnSpPr/>
              <p:nvPr userDrawn="1"/>
            </p:nvCxnSpPr>
            <p:spPr>
              <a:xfrm flipV="1">
                <a:off x="453542" y="-872451"/>
                <a:ext cx="0" cy="257174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 userDrawn="1"/>
            </p:nvCxnSpPr>
            <p:spPr>
              <a:xfrm flipV="1">
                <a:off x="8684687" y="-872451"/>
                <a:ext cx="0" cy="257173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/>
              <p:cNvSpPr txBox="1"/>
              <p:nvPr userDrawn="1"/>
            </p:nvSpPr>
            <p:spPr bwMode="auto">
              <a:xfrm>
                <a:off x="100012" y="-522212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left </a:t>
                </a:r>
                <a:b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  <p:grpSp>
            <p:nvGrpSpPr>
              <p:cNvPr id="136" name="Group 135"/>
              <p:cNvGrpSpPr/>
              <p:nvPr userDrawn="1"/>
            </p:nvGrpSpPr>
            <p:grpSpPr>
              <a:xfrm>
                <a:off x="4205520" y="-872451"/>
                <a:ext cx="714375" cy="409577"/>
                <a:chOff x="4205520" y="-872451"/>
                <a:chExt cx="714375" cy="409577"/>
              </a:xfrm>
            </p:grpSpPr>
            <p:cxnSp>
              <p:nvCxnSpPr>
                <p:cNvPr id="138" name="Straight Arrow Connector 137"/>
                <p:cNvCxnSpPr/>
                <p:nvPr userDrawn="1"/>
              </p:nvCxnSpPr>
              <p:spPr>
                <a:xfrm flipV="1">
                  <a:off x="4567469" y="-872451"/>
                  <a:ext cx="0" cy="257177"/>
                </a:xfrm>
                <a:prstGeom prst="straightConnector1">
                  <a:avLst/>
                </a:prstGeom>
                <a:ln w="12700">
                  <a:solidFill>
                    <a:schemeClr val="accent6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/>
                <p:cNvSpPr txBox="1"/>
                <p:nvPr userDrawn="1"/>
              </p:nvSpPr>
              <p:spPr bwMode="auto">
                <a:xfrm>
                  <a:off x="4205520" y="-643849"/>
                  <a:ext cx="714375" cy="180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Arial" pitchFamily="34" charset="0"/>
                    </a:rPr>
                    <a:t>center</a:t>
                  </a:r>
                </a:p>
              </p:txBody>
            </p:sp>
          </p:grpSp>
          <p:sp>
            <p:nvSpPr>
              <p:cNvPr id="137" name="TextBox 136"/>
              <p:cNvSpPr txBox="1"/>
              <p:nvPr userDrawn="1"/>
            </p:nvSpPr>
            <p:spPr bwMode="auto">
              <a:xfrm>
                <a:off x="8342131" y="-5405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right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margin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32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7201" y="1403497"/>
            <a:ext cx="8229600" cy="483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623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279" y="3091481"/>
            <a:ext cx="3293816" cy="7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8"/>
          <p:cNvSpPr>
            <a:spLocks noGrp="1"/>
          </p:cNvSpPr>
          <p:nvPr>
            <p:ph type="pic" sz="quarter" idx="12" hasCustomPrompt="1"/>
          </p:nvPr>
        </p:nvSpPr>
        <p:spPr>
          <a:xfrm>
            <a:off x="-458" y="0"/>
            <a:ext cx="9142413" cy="64849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02400"/>
            <a:ext cx="9144000" cy="0"/>
          </a:xfrm>
          <a:prstGeom prst="line">
            <a:avLst/>
          </a:prstGeom>
          <a:gradFill flip="none" rotWithShape="1">
            <a:gsLst>
              <a:gs pos="100000">
                <a:schemeClr val="bg1">
                  <a:alpha val="76000"/>
                </a:schemeClr>
              </a:gs>
              <a:gs pos="0">
                <a:schemeClr val="bg1">
                  <a:alpha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8342131" y="6910252"/>
            <a:ext cx="714375" cy="460964"/>
            <a:chOff x="8342131" y="6910252"/>
            <a:chExt cx="714375" cy="460964"/>
          </a:xfrm>
        </p:grpSpPr>
        <p:cxnSp>
          <p:nvCxnSpPr>
            <p:cNvPr id="24" name="Straight Arrow Connector 23"/>
            <p:cNvCxnSpPr/>
            <p:nvPr userDrawn="1"/>
          </p:nvCxnSpPr>
          <p:spPr>
            <a:xfrm flipV="1">
              <a:off x="8699319" y="6910252"/>
              <a:ext cx="0" cy="257173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 bwMode="auto">
            <a:xfrm>
              <a:off x="8342131" y="7190241"/>
              <a:ext cx="7143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right </a:t>
              </a:r>
            </a:p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margin</a:t>
              </a:r>
            </a:p>
          </p:txBody>
        </p:sp>
      </p:grpSp>
      <p:sp>
        <p:nvSpPr>
          <p:cNvPr id="33" name="Parallelogram 32"/>
          <p:cNvSpPr/>
          <p:nvPr userDrawn="1"/>
        </p:nvSpPr>
        <p:spPr>
          <a:xfrm>
            <a:off x="2456678" y="4849737"/>
            <a:ext cx="7747566" cy="1292229"/>
          </a:xfrm>
          <a:prstGeom prst="parallelogram">
            <a:avLst>
              <a:gd name="adj" fmla="val 75384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71272">
                <a:srgbClr val="FFFFFF">
                  <a:alpha val="85000"/>
                </a:srgbClr>
              </a:gs>
              <a:gs pos="4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itle 15"/>
          <p:cNvSpPr>
            <a:spLocks noGrp="1"/>
          </p:cNvSpPr>
          <p:nvPr>
            <p:ph type="title" hasCustomPrompt="1"/>
          </p:nvPr>
        </p:nvSpPr>
        <p:spPr>
          <a:xfrm>
            <a:off x="2844801" y="4965612"/>
            <a:ext cx="5844538" cy="1108329"/>
          </a:xfrm>
        </p:spPr>
        <p:txBody>
          <a:bodyPr/>
          <a:lstStyle>
            <a:lvl1pPr algn="r">
              <a:lnSpc>
                <a:spcPct val="90000"/>
              </a:lnSpc>
              <a:defRPr sz="4000" b="0" spc="-1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F51C0"/>
              </a:gs>
              <a:gs pos="100000">
                <a:schemeClr val="accent1">
                  <a:lumMod val="75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014" y="3103607"/>
            <a:ext cx="3291840" cy="7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1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63468"/>
            <a:ext cx="6858000" cy="12464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492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4B266E-47FE-46DF-9A91-A476A4E924A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9C19F7-1C82-4202-975B-F2B491E13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4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512" y="1336322"/>
            <a:ext cx="8365288" cy="4118436"/>
          </a:xfrm>
        </p:spPr>
        <p:txBody>
          <a:bodyPr/>
          <a:lstStyle>
            <a:lvl1pPr marL="184343" indent="-28675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21512" y="6117475"/>
            <a:ext cx="5360700" cy="364710"/>
          </a:xfrm>
        </p:spPr>
        <p:txBody>
          <a:bodyPr wrap="none">
            <a:noAutofit/>
          </a:bodyPr>
          <a:lstStyle>
            <a:lvl1pPr marL="0" indent="0">
              <a:buNone/>
              <a:defRPr sz="1000" b="0" i="0">
                <a:latin typeface="+mn-lt"/>
                <a:cs typeface="Arial"/>
              </a:defRPr>
            </a:lvl1pPr>
            <a:lvl2pPr marL="512064" indent="0">
              <a:buNone/>
              <a:defRPr sz="1500"/>
            </a:lvl2pPr>
            <a:lvl3pPr marL="1024128" indent="0">
              <a:buNone/>
              <a:defRPr sz="1500"/>
            </a:lvl3pPr>
            <a:lvl4pPr marL="1536192" indent="0">
              <a:buNone/>
              <a:defRPr sz="1500"/>
            </a:lvl4pPr>
            <a:lvl5pPr marL="2048256" indent="0">
              <a:buNone/>
              <a:defRPr sz="1500"/>
            </a:lvl5pPr>
          </a:lstStyle>
          <a:p>
            <a:pPr lvl="0"/>
            <a:r>
              <a:rPr lang="en-US" dirty="0" smtClean="0"/>
              <a:t>Footnote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018" y="6499292"/>
            <a:ext cx="289520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1D04-8AB7-4082-B12B-5BD08820C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045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2436"/>
            <a:ext cx="10363200" cy="842621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57"/>
            <a:ext cx="10363200" cy="39688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pc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fld id="{DA4B266E-47FE-46DF-9A91-A476A4E924A5}" type="datetimeFigureOut">
              <a:rPr lang="en-US" smtClean="0"/>
              <a:t>9/5/2018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1D04-8AB7-4082-B12B-5BD08820C9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16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305176"/>
            <a:ext cx="10363200" cy="1021556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80035"/>
            <a:ext cx="103632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4493-5E2B-4756-9B19-8671B2D0F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34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BE799-713C-407E-912E-C34B63410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56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51335"/>
            <a:ext cx="538691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31156"/>
            <a:ext cx="538691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51335"/>
            <a:ext cx="538903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31156"/>
            <a:ext cx="5389033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32ED-7911-4DBA-8284-A2F771138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84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8"/>
          <p:cNvSpPr>
            <a:spLocks noGrp="1"/>
          </p:cNvSpPr>
          <p:nvPr>
            <p:ph type="pic" sz="quarter" idx="12" hasCustomPrompt="1"/>
          </p:nvPr>
        </p:nvSpPr>
        <p:spPr>
          <a:xfrm>
            <a:off x="-458" y="0"/>
            <a:ext cx="9142413" cy="64849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02400"/>
            <a:ext cx="9144000" cy="0"/>
          </a:xfrm>
          <a:prstGeom prst="line">
            <a:avLst/>
          </a:prstGeom>
          <a:gradFill flip="none" rotWithShape="1">
            <a:gsLst>
              <a:gs pos="100000">
                <a:schemeClr val="bg1">
                  <a:alpha val="76000"/>
                </a:schemeClr>
              </a:gs>
              <a:gs pos="0">
                <a:schemeClr val="bg1">
                  <a:alpha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itle 15"/>
          <p:cNvSpPr>
            <a:spLocks noGrp="1"/>
          </p:cNvSpPr>
          <p:nvPr>
            <p:ph type="title" hasCustomPrompt="1"/>
          </p:nvPr>
        </p:nvSpPr>
        <p:spPr>
          <a:xfrm>
            <a:off x="2844801" y="4965612"/>
            <a:ext cx="5844538" cy="1108329"/>
          </a:xfrm>
        </p:spPr>
        <p:txBody>
          <a:bodyPr/>
          <a:lstStyle>
            <a:lvl1pPr algn="r">
              <a:lnSpc>
                <a:spcPct val="90000"/>
              </a:lnSpc>
              <a:defRPr sz="4000" b="0" spc="-1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D54C-D514-4EBA-8FA8-C68CEFC0C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699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C405-BA3A-4D3F-A9C9-E051B3504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4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04787"/>
            <a:ext cx="401108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04788"/>
            <a:ext cx="6815667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076326"/>
            <a:ext cx="401108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826E-6E85-49E0-958F-413602A63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87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8"/>
          <p:cNvSpPr>
            <a:spLocks noGrp="1"/>
          </p:cNvSpPr>
          <p:nvPr>
            <p:ph type="pic" sz="quarter" idx="12" hasCustomPrompt="1"/>
          </p:nvPr>
        </p:nvSpPr>
        <p:spPr>
          <a:xfrm>
            <a:off x="-458" y="0"/>
            <a:ext cx="9142413" cy="64849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02400"/>
            <a:ext cx="9144000" cy="0"/>
          </a:xfrm>
          <a:prstGeom prst="line">
            <a:avLst/>
          </a:prstGeom>
          <a:gradFill flip="none" rotWithShape="1">
            <a:gsLst>
              <a:gs pos="100000">
                <a:schemeClr val="bg1">
                  <a:alpha val="76000"/>
                </a:schemeClr>
              </a:gs>
              <a:gs pos="0">
                <a:schemeClr val="bg1">
                  <a:alpha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852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2" hasCustomPrompt="1"/>
          </p:nvPr>
        </p:nvSpPr>
        <p:spPr>
          <a:xfrm>
            <a:off x="-458" y="1224939"/>
            <a:ext cx="9142413" cy="5259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92024"/>
            <a:ext cx="82296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16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40052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91" y="1412876"/>
            <a:ext cx="8364510" cy="483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42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91" y="1412876"/>
            <a:ext cx="4155934" cy="483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8" name="Content Placeholder 2"/>
          <p:cNvSpPr>
            <a:spLocks noGrp="1"/>
          </p:cNvSpPr>
          <p:nvPr>
            <p:ph idx="16"/>
          </p:nvPr>
        </p:nvSpPr>
        <p:spPr>
          <a:xfrm>
            <a:off x="4587338" y="1412876"/>
            <a:ext cx="4111981" cy="483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2366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-column w/ divi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91" y="1412876"/>
            <a:ext cx="4155934" cy="483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9625"/>
            <a:ext cx="8305800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8" name="Content Placeholder 2"/>
          <p:cNvSpPr>
            <a:spLocks noGrp="1"/>
          </p:cNvSpPr>
          <p:nvPr>
            <p:ph idx="16"/>
          </p:nvPr>
        </p:nvSpPr>
        <p:spPr>
          <a:xfrm>
            <a:off x="4587338" y="1412876"/>
            <a:ext cx="4111981" cy="483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15207" y="1493837"/>
            <a:ext cx="14377" cy="474906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2291" y="803274"/>
            <a:ext cx="8448329" cy="358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14671" y="6273172"/>
            <a:ext cx="8372130" cy="30416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 smtClean="0"/>
              <a:t>SOURCE: 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21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2024"/>
            <a:ext cx="8229600" cy="64008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2290" y="1412876"/>
            <a:ext cx="8379910" cy="4830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783729" y="6606207"/>
            <a:ext cx="1576542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 defTabSz="746125"/>
            <a:r>
              <a:rPr lang="en-US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BOEING</a:t>
            </a:r>
            <a:endParaRPr lang="en-US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43" r:id="rId19"/>
    <p:sldLayoutId id="2147483889" r:id="rId20"/>
    <p:sldLayoutId id="2147483963" r:id="rId21"/>
    <p:sldLayoutId id="2147483964" r:id="rId22"/>
    <p:sldLayoutId id="2147483966" r:id="rId23"/>
    <p:sldLayoutId id="214748396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800" b="0" kern="1200" spc="-30" baseline="0" dirty="0" smtClean="0"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atin typeface="+mj-lt"/>
          <a:ea typeface="+mj-ea"/>
          <a:cs typeface="Arial" pitchFamily="34" charset="0"/>
        </a:defRPr>
      </a:lvl1pPr>
      <a:lvl2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60325" indent="-60325" algn="l" defTabSz="914400" rtl="0" eaLnBrk="1" fontAlgn="base" latinLnBrk="0" hangingPunct="1">
        <a:lnSpc>
          <a:spcPct val="95000"/>
        </a:lnSpc>
        <a:spcBef>
          <a:spcPts val="1485"/>
        </a:spcBef>
        <a:spcAft>
          <a:spcPct val="0"/>
        </a:spcAft>
        <a:buFont typeface="Arial" pitchFamily="34" charset="0"/>
        <a:buChar char=" 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1pPr>
      <a:lvl2pPr marL="173038" indent="-112713" algn="l" rtl="0" eaLnBrk="1" fontAlgn="base" hangingPunct="1">
        <a:lnSpc>
          <a:spcPct val="95000"/>
        </a:lnSpc>
        <a:spcBef>
          <a:spcPts val="84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lang="en-US" sz="1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2pPr>
      <a:lvl3pPr marL="284163" indent="-101600" algn="l" rtl="0" eaLnBrk="1" fontAlgn="base" hangingPunct="1">
        <a:lnSpc>
          <a:spcPct val="95000"/>
        </a:lnSpc>
        <a:spcBef>
          <a:spcPts val="84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85000"/>
        <a:buFont typeface="Arial" pitchFamily="34" charset="0"/>
        <a:buChar char="•"/>
        <a:defRPr lang="en-US" sz="1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3pPr>
      <a:lvl4pPr marL="60325" indent="-60325" algn="l" rtl="0" eaLnBrk="1" fontAlgn="base" hangingPunct="1">
        <a:lnSpc>
          <a:spcPct val="95000"/>
        </a:lnSpc>
        <a:spcBef>
          <a:spcPts val="840"/>
        </a:spcBef>
        <a:spcAft>
          <a:spcPts val="200"/>
        </a:spcAft>
        <a:buFont typeface="Arial" pitchFamily="34" charset="0"/>
        <a:buChar char=" "/>
        <a:defRPr lang="en-US" sz="2000" b="1" kern="1200" dirty="0" smtClean="0">
          <a:solidFill>
            <a:schemeClr val="accent1"/>
          </a:solidFill>
          <a:latin typeface="+mn-lt"/>
          <a:ea typeface="+mn-ea"/>
          <a:cs typeface="Arial" pitchFamily="34" charset="0"/>
        </a:defRPr>
      </a:lvl4pPr>
      <a:lvl5pPr marL="396875" indent="-214313" algn="l" rtl="0" eaLnBrk="1" fontAlgn="base" hangingPunct="1">
        <a:lnSpc>
          <a:spcPct val="95000"/>
        </a:lnSpc>
        <a:spcBef>
          <a:spcPts val="840"/>
        </a:spcBef>
        <a:spcAft>
          <a:spcPct val="0"/>
        </a:spcAft>
        <a:buFont typeface="Arial" pitchFamily="34" charset="0"/>
        <a:buChar char="»"/>
        <a:defRPr lang="en-US" sz="1400" kern="1200" dirty="0">
          <a:solidFill>
            <a:schemeClr val="accent6">
              <a:lumMod val="75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 b="1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1FAC73-994E-4916-82E0-22C6A9B25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783729" y="6606207"/>
            <a:ext cx="1576542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 defTabSz="746125"/>
            <a:r>
              <a:rPr lang="en-US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BOEING</a:t>
            </a:r>
            <a:endParaRPr lang="en-US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9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anose="05000000000000000000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anose="05000000000000000000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anose="020B0604020202020204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7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howtogetapilotslicence.com/wp-content/uploads/2013/09/severe-turbulence.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Increasing Adoption of Weather &amp; Turbulence Observations</a:t>
            </a:r>
            <a:br>
              <a:rPr lang="en-US" sz="2400" dirty="0" smtClean="0"/>
            </a:b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6" name="Picture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4796"/>
            <a:ext cx="9146248" cy="40253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70856" y="5330068"/>
            <a:ext cx="7930243" cy="745765"/>
          </a:xfrm>
        </p:spPr>
        <p:txBody>
          <a:bodyPr/>
          <a:lstStyle/>
          <a:p>
            <a:r>
              <a:rPr lang="en-US" sz="1400" dirty="0" smtClean="0"/>
              <a:t>Tim Rahmes – The Boeing Company</a:t>
            </a:r>
          </a:p>
          <a:p>
            <a:r>
              <a:rPr lang="en-US" sz="1400" dirty="0" smtClean="0"/>
              <a:t>Rocky Stone – United Airlines, Chief Technical Pilot, Surveillance</a:t>
            </a:r>
          </a:p>
          <a:p>
            <a:r>
              <a:rPr lang="en-US" sz="1400" dirty="0" smtClean="0"/>
              <a:t>Nathan Polderman – United Airlines, </a:t>
            </a:r>
            <a:r>
              <a:rPr lang="en-US" sz="1400" dirty="0" err="1" smtClean="0"/>
              <a:t>Sr</a:t>
            </a:r>
            <a:r>
              <a:rPr lang="en-US" sz="1400" dirty="0" smtClean="0"/>
              <a:t> Manager, Meteorology &amp; Turbulence Mitigation Strategy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September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066755"/>
              </p:ext>
            </p:extLst>
          </p:nvPr>
        </p:nvGraphicFramePr>
        <p:xfrm>
          <a:off x="1733550" y="807388"/>
          <a:ext cx="5992985" cy="566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Bitmap Image" r:id="rId3" imgW="5934240" imgH="5610240" progId="Paint.Picture">
                  <p:embed/>
                </p:oleObj>
              </mc:Choice>
              <mc:Fallback>
                <p:oleObj name="Bitmap Image" r:id="rId3" imgW="5934240" imgH="5610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807388"/>
                        <a:ext cx="5992985" cy="566592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7723" y="2528541"/>
            <a:ext cx="6319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787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09627" y="2944039"/>
            <a:ext cx="1383747" cy="50901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893374" y="3370558"/>
            <a:ext cx="431800" cy="26099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95702" y="3046894"/>
            <a:ext cx="6319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737</a:t>
            </a: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4395633" y="3453057"/>
            <a:ext cx="95572" cy="39241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75304" y="3845472"/>
            <a:ext cx="431800" cy="26099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44568" y="2955060"/>
            <a:ext cx="6319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777</a:t>
            </a:r>
          </a:p>
        </p:txBody>
      </p:sp>
      <p:cxnSp>
        <p:nvCxnSpPr>
          <p:cNvPr id="17" name="Straight Arrow Connector 16"/>
          <p:cNvCxnSpPr>
            <a:endCxn id="18" idx="7"/>
          </p:cNvCxnSpPr>
          <p:nvPr/>
        </p:nvCxnSpPr>
        <p:spPr>
          <a:xfrm flipH="1">
            <a:off x="6333066" y="3370558"/>
            <a:ext cx="1412519" cy="56215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64502" y="3894487"/>
            <a:ext cx="431800" cy="26099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5716" y="184507"/>
            <a:ext cx="6862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altLang="en-US" sz="2000" b="1" dirty="0" smtClean="0">
                <a:solidFill>
                  <a:srgbClr val="0039A6"/>
                </a:solidFill>
                <a:latin typeface="Arial" panose="020B0604020202020204" pitchFamily="34" charset="0"/>
              </a:rPr>
              <a:t>April 24, 2018: The 3 Boeing models reporting for UAL</a:t>
            </a:r>
            <a:endParaRPr lang="en-US" altLang="en-US" sz="900" b="1" dirty="0">
              <a:solidFill>
                <a:srgbClr val="0039A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of 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(this is a start!)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46" y="761543"/>
            <a:ext cx="8386488" cy="4469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56540" y="3864391"/>
            <a:ext cx="14114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Light</a:t>
            </a:r>
          </a:p>
          <a:p>
            <a:pPr algn="ctr"/>
            <a:r>
              <a:rPr lang="en-US" b="1" dirty="0" smtClean="0">
                <a:solidFill>
                  <a:srgbClr val="00CC00"/>
                </a:solidFill>
              </a:rPr>
              <a:t>Turbulence</a:t>
            </a:r>
          </a:p>
          <a:p>
            <a:pPr algn="ctr"/>
            <a:r>
              <a:rPr lang="en-US" b="1" dirty="0" smtClean="0">
                <a:solidFill>
                  <a:srgbClr val="00CC00"/>
                </a:solidFill>
              </a:rPr>
              <a:t>(green)</a:t>
            </a:r>
            <a:endParaRPr lang="en-US" b="1" dirty="0">
              <a:solidFill>
                <a:srgbClr val="00CC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91150" y="3394313"/>
            <a:ext cx="108526" cy="560877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08485" y="3640032"/>
            <a:ext cx="14114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Moderate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Turbulence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(yellow)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>
            <a:stCxn id="8" idx="0"/>
          </p:cNvCxnSpPr>
          <p:nvPr/>
        </p:nvCxnSpPr>
        <p:spPr>
          <a:xfrm flipV="1">
            <a:off x="2414224" y="2352675"/>
            <a:ext cx="1325187" cy="128735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846" y="134521"/>
            <a:ext cx="397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UAL 777 (362367 observations)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495901" y="3667080"/>
            <a:ext cx="14114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Severe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Turbulence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(red)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496175" y="2000250"/>
            <a:ext cx="466726" cy="16397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4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46" y="750896"/>
            <a:ext cx="8356363" cy="4453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3846" y="134521"/>
            <a:ext cx="397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UAL 787 (214956 observations)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5094640" y="3986311"/>
            <a:ext cx="14114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Light</a:t>
            </a:r>
          </a:p>
          <a:p>
            <a:pPr algn="ctr"/>
            <a:r>
              <a:rPr lang="en-US" b="1" dirty="0" smtClean="0">
                <a:solidFill>
                  <a:srgbClr val="00CC00"/>
                </a:solidFill>
              </a:rPr>
              <a:t>Turbulence</a:t>
            </a:r>
          </a:p>
          <a:p>
            <a:pPr algn="ctr"/>
            <a:r>
              <a:rPr lang="en-US" b="1" dirty="0" smtClean="0">
                <a:solidFill>
                  <a:srgbClr val="00CC00"/>
                </a:solidFill>
              </a:rPr>
              <a:t>(green)</a:t>
            </a:r>
            <a:endParaRPr lang="en-US" b="1" dirty="0">
              <a:solidFill>
                <a:srgbClr val="00CC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246204" y="3596640"/>
            <a:ext cx="291574" cy="480471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08485" y="3640032"/>
            <a:ext cx="14114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Moderate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Turbulence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(yellow)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2414224" y="2305050"/>
            <a:ext cx="1395776" cy="133498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25" y="826691"/>
            <a:ext cx="8426579" cy="44909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3846" y="134521"/>
            <a:ext cx="3487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UAL </a:t>
            </a:r>
            <a:r>
              <a:rPr lang="en-US" sz="2000" b="1" dirty="0"/>
              <a:t>737MAX Observations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7740" y="2887518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Just Starting!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1451" y="627654"/>
            <a:ext cx="5057774" cy="5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altLang="en-US" sz="1600" dirty="0" smtClean="0">
                <a:ea typeface="Times New Roman" panose="02020603050405020304" pitchFamily="18" charset="0"/>
              </a:rPr>
              <a:t>Customers expect verification of installed software for correctly reporting the appropriate values (winds, temperature, icing, EDR turbulence, etc.)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endParaRPr lang="en-US" altLang="en-US" sz="1600" dirty="0" smtClean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Post-installation analyses over many flights (perhaps thousands of individual observations) help evaluate an aircraft implementation.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Statistical analysis of the reported EDR using a probability distribution function (PDF) derived from a histogram of the EDR can be used to help verify that the results are reasonable.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binned EDR data over a period of time can indicate problems with the algorithm performance.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Note that the </a:t>
            </a:r>
            <a:r>
              <a:rPr kumimoji="0" lang="en-US" alt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exact distribution of the data will be affected by an aircraft’s operation, including but not limited to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Altitude</a:t>
            </a:r>
            <a:endParaRPr lang="en-US" altLang="en-US" sz="1600" dirty="0">
              <a:ea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Geography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Season, time-of-day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Logic for periodic and threshold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Times New Roman" panose="02020603050405020304" pitchFamily="18" charset="0"/>
              </a:rPr>
              <a:t>O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perator’s weather and turbulence avoidance culture and procedures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1226462"/>
            <a:ext cx="3512688" cy="33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451" y="131775"/>
            <a:ext cx="8151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altLang="en-US" sz="2000" b="1" dirty="0" smtClean="0">
                <a:solidFill>
                  <a:srgbClr val="0039A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Methodology for analysis </a:t>
            </a:r>
            <a:r>
              <a:rPr lang="en-US" altLang="en-US" sz="2000" b="1" dirty="0">
                <a:solidFill>
                  <a:srgbClr val="0039A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the reported </a:t>
            </a:r>
            <a:r>
              <a:rPr lang="en-US" altLang="en-US" sz="2000" b="1" dirty="0" smtClean="0">
                <a:solidFill>
                  <a:srgbClr val="0039A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EDR (per RTCA DO-370)</a:t>
            </a:r>
            <a:endParaRPr lang="en-US" altLang="en-US" sz="900" b="1" dirty="0">
              <a:solidFill>
                <a:srgbClr val="0039A6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7900" y="4540385"/>
            <a:ext cx="295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[adapted from Sharman, et al., 2014, Fig. </a:t>
            </a:r>
            <a:r>
              <a:rPr lang="en-US" alt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810" y="527390"/>
            <a:ext cx="5007277" cy="60496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5092" y="158058"/>
            <a:ext cx="378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Turbulence Performance Results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90500" y="1085555"/>
            <a:ext cx="36004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dirty="0" smtClean="0">
                <a:latin typeface="Arial" panose="020B0604020202020204" pitchFamily="34" charset="0"/>
              </a:rPr>
              <a:t>At this time, we see reasonable agreement between UAL 777s and 787s.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dirty="0" smtClean="0"/>
              <a:t>It will be interesting to revisit once both of UAL’s 787s and 777s are over 1 million observations (in 2019)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endParaRPr lang="en-US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dirty="0" smtClean="0"/>
              <a:t>We don’t expect anything too different from what NCAR has seen on 737/757/767s for many years.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endParaRPr lang="en-US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dirty="0" smtClean="0"/>
              <a:t>But, keep in mind the operational altitude differences of 777 vs 787 [see next slides]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01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36" y="746760"/>
            <a:ext cx="7918204" cy="5788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2084" y="45720"/>
            <a:ext cx="79560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Reminder: </a:t>
            </a:r>
            <a:r>
              <a:rPr lang="en-US" b="1" dirty="0" err="1" smtClean="0"/>
              <a:t>Tropopause</a:t>
            </a:r>
            <a:r>
              <a:rPr lang="en-US" b="1" dirty="0" smtClean="0"/>
              <a:t> levels vary with latitude</a:t>
            </a:r>
          </a:p>
          <a:p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Example: Below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tropopause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range is FL300-FL500+ (boxes in High Level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SigWx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33019" y="81913"/>
            <a:ext cx="23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Operational Altitude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66702" y="453794"/>
            <a:ext cx="8514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sz="1200" dirty="0" smtClean="0">
                <a:latin typeface="Arial" panose="020B0604020202020204" pitchFamily="34" charset="0"/>
              </a:rPr>
              <a:t>Design altitude for 787s and 777s are different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sz="1200" dirty="0" smtClean="0">
                <a:latin typeface="Arial" panose="020B0604020202020204" pitchFamily="34" charset="0"/>
              </a:rPr>
              <a:t>In time, we’ll see if 787 operations in lower stratosphere make a statistical difference for reported EDR magnitude.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2" y="1216974"/>
            <a:ext cx="8523496" cy="51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40544" y="43115"/>
            <a:ext cx="23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Operational Altitude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66702" y="453794"/>
            <a:ext cx="8514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sz="1600" dirty="0" smtClean="0">
                <a:latin typeface="Arial" panose="020B0604020202020204" pitchFamily="34" charset="0"/>
              </a:rPr>
              <a:t>UAL notes the differences between 787-8 and 787-9 operational altitude is also worth mentioning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66" y="1262694"/>
            <a:ext cx="8485742" cy="513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53143" y="1271450"/>
            <a:ext cx="8117477" cy="29609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Scope &amp; concept of operations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Recent progress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Current availability from Boeing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*Some* Analysis </a:t>
            </a:r>
            <a:r>
              <a:rPr lang="en-US" sz="2800" dirty="0"/>
              <a:t>of </a:t>
            </a:r>
            <a:r>
              <a:rPr lang="en-US" sz="2800" dirty="0" smtClean="0"/>
              <a:t>observations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Use at United Airlines &amp; future outlook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Q&amp;A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178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at United Airlines &amp;</a:t>
            </a:r>
            <a:br>
              <a:rPr lang="en-US" dirty="0" smtClean="0"/>
            </a:br>
            <a:r>
              <a:rPr lang="en-US" dirty="0" smtClean="0"/>
              <a:t>future 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50" y="510951"/>
            <a:ext cx="6983249" cy="5944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749424" y="183242"/>
            <a:ext cx="544830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ea typeface="+mj-ea"/>
                <a:cs typeface="Arial" pitchFamily="34" charset="0"/>
              </a:rPr>
              <a:t>Monthly UAL 777, 787, and 737Max Observations</a:t>
            </a:r>
            <a:endParaRPr kumimoji="0" lang="en-US" sz="2000" b="1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521325" y="1882451"/>
            <a:ext cx="1438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Arial" pitchFamily="34" charset="0"/>
              </a:rPr>
              <a:t>Rapid Growth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June-July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429953" y="2458487"/>
            <a:ext cx="1503590" cy="10539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u="sng" dirty="0" smtClean="0">
                <a:ea typeface="+mj-ea"/>
                <a:cs typeface="Arial" pitchFamily="34" charset="0"/>
              </a:rPr>
              <a:t>UAL uses: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ea typeface="+mj-ea"/>
                <a:cs typeface="Arial" pitchFamily="34" charset="0"/>
              </a:rPr>
              <a:t>Flight deck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ea typeface="+mj-ea"/>
                <a:cs typeface="Arial" pitchFamily="34" charset="0"/>
              </a:rPr>
              <a:t>Dispatch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ea typeface="+mj-ea"/>
                <a:cs typeface="Arial" pitchFamily="34" charset="0"/>
              </a:rPr>
              <a:t>Analysis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429953" y="4465994"/>
            <a:ext cx="1438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737s just</a:t>
            </a: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starting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13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8"/>
          <p:cNvSpPr txBox="1">
            <a:spLocks noChangeArrowheads="1"/>
          </p:cNvSpPr>
          <p:nvPr/>
        </p:nvSpPr>
        <p:spPr bwMode="auto">
          <a:xfrm>
            <a:off x="6496050" y="5089525"/>
            <a:ext cx="912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DEN</a:t>
            </a: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241300" y="2136775"/>
            <a:ext cx="484822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880" indent="-182880">
              <a:buClr>
                <a:schemeClr val="accent3">
                  <a:lumMod val="75000"/>
                </a:schemeClr>
              </a:buClr>
              <a:defRPr/>
            </a:pPr>
            <a:r>
              <a:rPr lang="en-US" sz="2400" dirty="0"/>
              <a:t>U.S. Carriers: &gt;1,100 equipped aircraft (as of 8/27/2018) </a:t>
            </a:r>
          </a:p>
          <a:p>
            <a:pPr marL="182880" indent="-182880">
              <a:buClr>
                <a:schemeClr val="accent3">
                  <a:lumMod val="75000"/>
                </a:schemeClr>
              </a:buClr>
              <a:defRPr/>
            </a:pPr>
            <a:r>
              <a:rPr lang="en-US" sz="2400" dirty="0"/>
              <a:t>	</a:t>
            </a:r>
            <a:r>
              <a:rPr lang="en-US" sz="2000" dirty="0"/>
              <a:t>DAL: ~364 (B-737/767/777</a:t>
            </a:r>
            <a:r>
              <a:rPr lang="en-US" altLang="en-US" sz="2000" dirty="0">
                <a:cs typeface="Arial" panose="020B0604020202020204" pitchFamily="34" charset="0"/>
              </a:rPr>
              <a:t>, A-320/330)</a:t>
            </a:r>
          </a:p>
          <a:p>
            <a:pPr marL="182880" indent="-182880">
              <a:buClr>
                <a:schemeClr val="accent3">
                  <a:lumMod val="75000"/>
                </a:schemeClr>
              </a:buClr>
              <a:defRPr/>
            </a:pPr>
            <a:r>
              <a:rPr lang="en-US" sz="2000" dirty="0">
                <a:cs typeface="Arial" panose="020B0604020202020204" pitchFamily="34" charset="0"/>
              </a:rPr>
              <a:t>   </a:t>
            </a:r>
            <a:r>
              <a:rPr lang="en-US" sz="2000" dirty="0"/>
              <a:t>UAL: ~</a:t>
            </a:r>
            <a:r>
              <a:rPr lang="en-US" sz="2000" dirty="0" smtClean="0">
                <a:solidFill>
                  <a:srgbClr val="FF0000"/>
                </a:solidFill>
              </a:rPr>
              <a:t>57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B-777/787/</a:t>
            </a:r>
            <a:r>
              <a:rPr lang="en-US" sz="2000" dirty="0" smtClean="0">
                <a:solidFill>
                  <a:srgbClr val="FF0000"/>
                </a:solidFill>
              </a:rPr>
              <a:t>737MAX</a:t>
            </a:r>
            <a:r>
              <a:rPr lang="en-US" sz="2000" dirty="0" smtClean="0"/>
              <a:t>)</a:t>
            </a:r>
            <a:endParaRPr lang="en-US" sz="2000" dirty="0">
              <a:cs typeface="Arial" panose="020B0604020202020204" pitchFamily="34" charset="0"/>
            </a:endParaRPr>
          </a:p>
          <a:p>
            <a:pPr marL="182880" indent="-182880">
              <a:buClr>
                <a:schemeClr val="accent3">
                  <a:lumMod val="75000"/>
                </a:schemeClr>
              </a:buClr>
              <a:defRPr/>
            </a:pPr>
            <a:r>
              <a:rPr lang="en-US" sz="2000" dirty="0">
                <a:cs typeface="Arial" panose="020B0604020202020204" pitchFamily="34" charset="0"/>
              </a:rPr>
              <a:t>   </a:t>
            </a:r>
            <a:r>
              <a:rPr lang="en-US" sz="2000" dirty="0"/>
              <a:t>SWA: ~</a:t>
            </a:r>
            <a:r>
              <a:rPr lang="en-US" sz="2000" dirty="0">
                <a:cs typeface="Arial" panose="020B0604020202020204" pitchFamily="34" charset="0"/>
              </a:rPr>
              <a:t>710 (B-737)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sz="2400" dirty="0"/>
              <a:t>Foreign carriers joining program</a:t>
            </a:r>
          </a:p>
          <a:p>
            <a:pPr marL="377190" lvl="1" indent="-285750">
              <a:spcBef>
                <a:spcPts val="600"/>
              </a:spcBef>
              <a:buClr>
                <a:srgbClr val="CC99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Qantas, Lufthansa/Swiss Air, Air Lingus, Air </a:t>
            </a:r>
            <a:r>
              <a:rPr lang="en-US" altLang="en-US" sz="2000" dirty="0" smtClean="0">
                <a:cs typeface="Arial" panose="020B0604020202020204" pitchFamily="34" charset="0"/>
              </a:rPr>
              <a:t>France, 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etc.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4922838" y="1436688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</a:rPr>
              <a:t>Global Delta Airlines EDR Observations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</a:rPr>
              <a:t>2010-2018</a:t>
            </a:r>
          </a:p>
        </p:txBody>
      </p:sp>
      <p:pic>
        <p:nvPicPr>
          <p:cNvPr id="6149" name="Picture 1" descr="GlobalDALInsituMay2010-2018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063" y="2020888"/>
            <a:ext cx="401478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457200" y="242888"/>
            <a:ext cx="8480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9933"/>
              </a:buClr>
              <a:buSzPct val="50000"/>
              <a:buFont typeface="Wingdings" panose="05000000000000000000" pitchFamily="2" charset="2"/>
              <a:buChar char="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Automated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In situ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Turbulence Detection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Government-Industry Collaboration Success</a:t>
            </a:r>
            <a:r>
              <a:rPr lang="en-US" altLang="en-US" sz="2400" b="1" dirty="0" smtClean="0">
                <a:solidFill>
                  <a:schemeClr val="tx1"/>
                </a:solidFill>
              </a:rPr>
              <a:t/>
            </a:r>
            <a:br>
              <a:rPr lang="en-US" altLang="en-US" sz="2400" b="1" dirty="0" smtClean="0">
                <a:solidFill>
                  <a:schemeClr val="tx1"/>
                </a:solidFill>
              </a:rPr>
            </a:br>
            <a:endParaRPr lang="en-US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9716696">
            <a:off x="519874" y="1207324"/>
            <a:ext cx="104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Updated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FAA Slide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28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Scope &amp; Concept of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376794" y="1293543"/>
            <a:ext cx="4056777" cy="273881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4423" y="1413868"/>
            <a:ext cx="4056777" cy="273881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24" y="1383375"/>
            <a:ext cx="3073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Aircraft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2289" y="2689632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Pilot apps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106012" y="3840366"/>
            <a:ext cx="2442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Value-added services</a:t>
            </a:r>
            <a:r>
              <a:rPr lang="en-US" sz="1600" b="1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Formatting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Information selection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Aggregate aircraft reports</a:t>
            </a:r>
            <a:endParaRPr lang="en-US" sz="1600" dirty="0"/>
          </a:p>
        </p:txBody>
      </p:sp>
      <p:sp>
        <p:nvSpPr>
          <p:cNvPr id="13" name="Can 12"/>
          <p:cNvSpPr/>
          <p:nvPr/>
        </p:nvSpPr>
        <p:spPr>
          <a:xfrm>
            <a:off x="6042164" y="3221596"/>
            <a:ext cx="2730645" cy="2336495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3010" y="3047957"/>
            <a:ext cx="1905000" cy="10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/>
        </p:nvSpPr>
        <p:spPr bwMode="auto">
          <a:xfrm>
            <a:off x="621061" y="5558091"/>
            <a:ext cx="4494221" cy="9873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Times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3708" y="5444846"/>
            <a:ext cx="463481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Dispatcher applications</a:t>
            </a:r>
            <a:endParaRPr lang="en-US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3</a:t>
            </a:r>
            <a:r>
              <a:rPr lang="en-US" sz="1400" b="1" baseline="30000" dirty="0" smtClean="0"/>
              <a:t>rd</a:t>
            </a:r>
            <a:r>
              <a:rPr lang="en-US" sz="1400" b="1" dirty="0" smtClean="0"/>
              <a:t> Parties (e.g. National Weather Services, ANSPs, IATA, industry, service providers, research, academia)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844" y="512707"/>
            <a:ext cx="8934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fontAlgn="t">
              <a:spcBef>
                <a:spcPts val="600"/>
              </a:spcBef>
            </a:pPr>
            <a:r>
              <a:rPr lang="en-US" sz="2000" b="1" kern="0" dirty="0" smtClean="0">
                <a:solidFill>
                  <a:srgbClr val="0070C0"/>
                </a:solidFill>
              </a:rPr>
              <a:t>Generate meteorological data to support airline world-wide operations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3593" y="65142"/>
            <a:ext cx="842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smtClean="0"/>
              <a:t>Concept of Operations &amp; Information Flow</a:t>
            </a:r>
            <a:endParaRPr lang="en-US" sz="3200" b="1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62" y="2329676"/>
            <a:ext cx="2035649" cy="16476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20" y="1749220"/>
            <a:ext cx="1478216" cy="480811"/>
          </a:xfrm>
          <a:prstGeom prst="rect">
            <a:avLst/>
          </a:prstGeom>
        </p:spPr>
      </p:pic>
      <p:sp>
        <p:nvSpPr>
          <p:cNvPr id="34" name="Text Box 366"/>
          <p:cNvSpPr txBox="1">
            <a:spLocks noChangeArrowheads="1"/>
          </p:cNvSpPr>
          <p:nvPr/>
        </p:nvSpPr>
        <p:spPr bwMode="auto">
          <a:xfrm>
            <a:off x="5056188" y="2394295"/>
            <a:ext cx="126841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Meteorological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Observations</a:t>
            </a:r>
          </a:p>
        </p:txBody>
      </p:sp>
      <p:sp>
        <p:nvSpPr>
          <p:cNvPr id="36" name="Text Box 366"/>
          <p:cNvSpPr txBox="1">
            <a:spLocks noChangeArrowheads="1"/>
          </p:cNvSpPr>
          <p:nvPr/>
        </p:nvSpPr>
        <p:spPr bwMode="auto">
          <a:xfrm>
            <a:off x="4305644" y="4553570"/>
            <a:ext cx="113506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Better information of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weather &amp; turbulence</a:t>
            </a:r>
          </a:p>
        </p:txBody>
      </p:sp>
      <p:pic>
        <p:nvPicPr>
          <p:cNvPr id="54" name="Picture 2" descr="severe-turbulen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123" y="2189100"/>
            <a:ext cx="521664" cy="228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18762" y="1472126"/>
            <a:ext cx="1469248" cy="738664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Weather &amp; turbulence reports</a:t>
            </a:r>
            <a:endParaRPr lang="en-US" sz="1400" dirty="0"/>
          </a:p>
        </p:txBody>
      </p:sp>
      <p:sp>
        <p:nvSpPr>
          <p:cNvPr id="6" name="Bent Arrow 5"/>
          <p:cNvSpPr/>
          <p:nvPr/>
        </p:nvSpPr>
        <p:spPr>
          <a:xfrm rot="5400000">
            <a:off x="5428345" y="902940"/>
            <a:ext cx="1322610" cy="31369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4280" y="3215247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Airlines</a:t>
            </a:r>
            <a:endParaRPr lang="en-US" sz="2400" dirty="0"/>
          </a:p>
        </p:txBody>
      </p:sp>
      <p:sp>
        <p:nvSpPr>
          <p:cNvPr id="57" name="Bent Arrow 56"/>
          <p:cNvSpPr/>
          <p:nvPr/>
        </p:nvSpPr>
        <p:spPr>
          <a:xfrm rot="16200000">
            <a:off x="3693143" y="2961799"/>
            <a:ext cx="1118594" cy="357945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Bent Arrow 57"/>
          <p:cNvSpPr/>
          <p:nvPr/>
        </p:nvSpPr>
        <p:spPr>
          <a:xfrm rot="10800000">
            <a:off x="5146766" y="5597634"/>
            <a:ext cx="1596934" cy="700532"/>
          </a:xfrm>
          <a:prstGeom prst="bentArrow">
            <a:avLst>
              <a:gd name="adj1" fmla="val 37690"/>
              <a:gd name="adj2" fmla="val 36734"/>
              <a:gd name="adj3" fmla="val 25000"/>
              <a:gd name="adj4" fmla="val 43750"/>
            </a:avLst>
          </a:prstGeom>
          <a:solidFill>
            <a:srgbClr val="97C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15" y="1620389"/>
            <a:ext cx="1133048" cy="3685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980" y="1458189"/>
            <a:ext cx="918235" cy="298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6069" y="1193484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FF0000"/>
                </a:solidFill>
              </a:rPr>
              <a:t>Scope of this talk today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05643" y="1487084"/>
            <a:ext cx="680826" cy="31757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5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Recent Progress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723f3f5a-a-a802e368-s-sites.googlegroups.com/a/wmo.int/amdar-news-and-events/newsletters/volume-10-october-2015-c/statusofaircraft-basedobservationsamdar/24h_global_coverage_ABO_30Sep2015.jpg?attachauth=ANoY7cpTJQkFASEoLdEL7M6fOGhdp_FlKa-tDCwazxyqI5dEj0s0abcBhBQXA3HzUCF0nkwyTrjr7ipCilfQxiSkT4BY4zygBOViT69njZGO4jdpOnbOAOwXZn-FNQnAq4_PEQ6-FT4aaw33-ObzR0db7rKHxehPgoIo26TreSRogTShfPPWxYifg59QWjFoqaERw-FtM_KBnMMp-0S2zDpQs3mCLJEWdqnSMTQY5NdZusSh6WQ5ZLJidRGUKzq7yBilyhVVA548LaC34pw6GJquwqZOstEMTtWm4sZ8aQ8kkx8mQ6Qdng8-zHexsqzfvZQG2mQ8Wiui5WXUBPJjOkKR8ui8dT5GPELPa3yUrK5px5J1x3_QdaY%3D&amp;attredirects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07" y="392868"/>
            <a:ext cx="8716116" cy="502696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45339" y="5875540"/>
            <a:ext cx="713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https://sites.google.com/a/wmo.int/amdar-news-and-events/newsletters/volume-10-october-2015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093495" y="4922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Current AMDAR Coverage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82648" y="4102284"/>
            <a:ext cx="912429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gap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138863" y="2908205"/>
            <a:ext cx="2229" cy="119407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91948" y="504675"/>
            <a:ext cx="912429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7013" y="838200"/>
            <a:ext cx="8691562" cy="2390775"/>
          </a:xfrm>
          <a:solidFill>
            <a:schemeClr val="bg1"/>
          </a:solidFill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 of the EDR Tech Transfer collaboration, Boeing is now able to offer the EDR algorithm as an option to their customers, including UAL and DAL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B777: installed on 777-300ERs and 777-200LRs thus far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B787: installing on all UAL 787s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B737MAX: installing all UAL 737MAX aircraft </a:t>
            </a:r>
            <a:r>
              <a:rPr lang="en-US" altLang="en-US" sz="16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[** New Update! **]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reported data from UAL and DAL routes greatly expands the geographic coverage over the </a:t>
            </a:r>
            <a:r>
              <a:rPr lang="en-US" alt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Hemisphere</a:t>
            </a:r>
          </a:p>
        </p:txBody>
      </p:sp>
      <p:sp>
        <p:nvSpPr>
          <p:cNvPr id="32771" name="Title 3"/>
          <p:cNvSpPr>
            <a:spLocks noGrp="1"/>
          </p:cNvSpPr>
          <p:nvPr>
            <p:ph type="title"/>
          </p:nvPr>
        </p:nvSpPr>
        <p:spPr>
          <a:xfrm>
            <a:off x="347663" y="87313"/>
            <a:ext cx="8229600" cy="585787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From FAA Presentation - January 2018, AMS</a:t>
            </a:r>
            <a:endParaRPr lang="en-US" alt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421" y="6378575"/>
            <a:ext cx="3375660" cy="369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Courtesy of UAL and DAL</a:t>
            </a: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763" y="3484563"/>
            <a:ext cx="56515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484563"/>
            <a:ext cx="31559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Availability from Boeing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2819" y="1242180"/>
            <a:ext cx="822959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altLang="en-US" dirty="0">
                <a:ea typeface="Times New Roman" panose="02020603050405020304" pitchFamily="18" charset="0"/>
              </a:rPr>
              <a:t>Boeing offers an airplane option applicable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a typeface="Times New Roman" panose="02020603050405020304" pitchFamily="18" charset="0"/>
              </a:rPr>
              <a:t>777-200/-200LR/-300/-300ER/Freighter/-8/-</a:t>
            </a:r>
            <a:r>
              <a:rPr lang="de-DE" dirty="0" smtClean="0">
                <a:ea typeface="Times New Roman" panose="02020603050405020304" pitchFamily="18" charset="0"/>
              </a:rPr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anose="02020603050405020304" pitchFamily="18" charset="0"/>
              </a:rPr>
              <a:t>787-8</a:t>
            </a:r>
            <a:r>
              <a:rPr lang="en-US" dirty="0">
                <a:ea typeface="Times New Roman" panose="02020603050405020304" pitchFamily="18" charset="0"/>
              </a:rPr>
              <a:t>/-9/-10</a:t>
            </a:r>
            <a:endParaRPr lang="en-US" altLang="en-US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737-7, 737-8, 737-8200, 737-9, 737-10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ea typeface="Times New Roman" panose="02020603050405020304" pitchFamily="18" charset="0"/>
            </a:endParaRPr>
          </a:p>
          <a:p>
            <a:r>
              <a:rPr lang="en-US" b="1" dirty="0">
                <a:ea typeface="Times New Roman" panose="02020603050405020304" pitchFamily="18" charset="0"/>
              </a:rPr>
              <a:t>The content </a:t>
            </a:r>
            <a:r>
              <a:rPr lang="en-US" b="1" dirty="0" smtClean="0">
                <a:ea typeface="Times New Roman" panose="02020603050405020304" pitchFamily="18" charset="0"/>
              </a:rPr>
              <a:t>includes: </a:t>
            </a:r>
            <a:r>
              <a:rPr lang="en-US" dirty="0" smtClean="0">
                <a:ea typeface="Times New Roman" panose="02020603050405020304" pitchFamily="18" charset="0"/>
              </a:rPr>
              <a:t>observation </a:t>
            </a:r>
            <a:r>
              <a:rPr lang="en-US" dirty="0">
                <a:ea typeface="Times New Roman" panose="02020603050405020304" pitchFamily="18" charset="0"/>
              </a:rPr>
              <a:t>date and time, aircraft identification, flight number, </a:t>
            </a:r>
            <a:r>
              <a:rPr lang="en-US" dirty="0" smtClean="0">
                <a:ea typeface="Times New Roman" panose="02020603050405020304" pitchFamily="18" charset="0"/>
              </a:rPr>
              <a:t>departure, destination</a:t>
            </a:r>
            <a:r>
              <a:rPr lang="en-US" dirty="0">
                <a:ea typeface="Times New Roman" panose="02020603050405020304" pitchFamily="18" charset="0"/>
              </a:rPr>
              <a:t>, latitude, longitude, altitude, static air temperature, wind </a:t>
            </a:r>
            <a:r>
              <a:rPr lang="en-US" dirty="0" smtClean="0">
                <a:ea typeface="Times New Roman" panose="02020603050405020304" pitchFamily="18" charset="0"/>
              </a:rPr>
              <a:t>direction, wind </a:t>
            </a:r>
            <a:r>
              <a:rPr lang="en-US" dirty="0">
                <a:ea typeface="Times New Roman" panose="02020603050405020304" pitchFamily="18" charset="0"/>
              </a:rPr>
              <a:t>speed, icing, and mean/peak eddy dissipation rate (EDR) </a:t>
            </a:r>
            <a:r>
              <a:rPr lang="en-US" dirty="0" smtClean="0">
                <a:ea typeface="Times New Roman" panose="02020603050405020304" pitchFamily="18" charset="0"/>
              </a:rPr>
              <a:t>turbulence, and provisions for humidity &amp; cloud properties on certain models.</a:t>
            </a:r>
            <a:endParaRPr lang="en-US" dirty="0">
              <a:ea typeface="Times New Roman" panose="02020603050405020304" pitchFamily="18" charset="0"/>
            </a:endParaRPr>
          </a:p>
          <a:p>
            <a:endParaRPr lang="en-US" dirty="0">
              <a:ea typeface="Times New Roman" panose="02020603050405020304" pitchFamily="18" charset="0"/>
            </a:endParaRPr>
          </a:p>
          <a:p>
            <a:r>
              <a:rPr lang="en-US" b="1" dirty="0" smtClean="0"/>
              <a:t>If interested</a:t>
            </a:r>
            <a:r>
              <a:rPr lang="en-US" dirty="0" smtClean="0"/>
              <a:t>: Please contact Boeing to request incorporation </a:t>
            </a:r>
            <a:r>
              <a:rPr lang="en-US" dirty="0"/>
              <a:t>of the new aircraft weather </a:t>
            </a:r>
            <a:r>
              <a:rPr lang="en-US" dirty="0" smtClean="0"/>
              <a:t>and turbulence </a:t>
            </a:r>
            <a:r>
              <a:rPr lang="en-US" dirty="0"/>
              <a:t>reporting </a:t>
            </a:r>
            <a:r>
              <a:rPr lang="en-US" dirty="0" smtClean="0"/>
              <a:t>option</a:t>
            </a:r>
            <a:r>
              <a:rPr lang="en-US" dirty="0"/>
              <a:t>.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51" y="131775"/>
            <a:ext cx="4266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3429000" algn="ctr"/>
                <a:tab pos="5943600" algn="r"/>
              </a:tabLst>
            </a:pPr>
            <a:r>
              <a:rPr lang="en-US" altLang="en-US" sz="2000" b="1" dirty="0" smtClean="0">
                <a:solidFill>
                  <a:srgbClr val="0039A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Boeing Model Current Availability</a:t>
            </a:r>
            <a:endParaRPr lang="en-US" altLang="en-US" sz="900" b="1" dirty="0">
              <a:solidFill>
                <a:srgbClr val="0039A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_family_prop">
  <a:themeElements>
    <a:clrScheme name="Custom 1">
      <a:dk1>
        <a:sysClr val="windowText" lastClr="000000"/>
      </a:dk1>
      <a:lt1>
        <a:sysClr val="window" lastClr="FFFFFF"/>
      </a:lt1>
      <a:dk2>
        <a:srgbClr val="EAF3FB"/>
      </a:dk2>
      <a:lt2>
        <a:srgbClr val="EEEEEE"/>
      </a:lt2>
      <a:accent1>
        <a:srgbClr val="0039A6"/>
      </a:accent1>
      <a:accent2>
        <a:srgbClr val="6A6A6A"/>
      </a:accent2>
      <a:accent3>
        <a:srgbClr val="0096DB"/>
      </a:accent3>
      <a:accent4>
        <a:srgbClr val="97C5EB"/>
      </a:accent4>
      <a:accent5>
        <a:srgbClr val="C00000"/>
      </a:accent5>
      <a:accent6>
        <a:srgbClr val="77B800"/>
      </a:accent6>
      <a:hlink>
        <a:srgbClr val="0039A6"/>
      </a:hlink>
      <a:folHlink>
        <a:srgbClr val="6269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err="1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ea typeface="+mj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neric_family.potx" id="{F1AB1B4F-2C82-4BF7-8D55-90239A1C976A}" vid="{7F1EF5EC-0F05-439F-A3ED-6DAB0BD760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EAF3FB"/>
    </a:dk2>
    <a:lt2>
      <a:srgbClr val="EEEEEE"/>
    </a:lt2>
    <a:accent1>
      <a:srgbClr val="0039A6"/>
    </a:accent1>
    <a:accent2>
      <a:srgbClr val="6A6A6A"/>
    </a:accent2>
    <a:accent3>
      <a:srgbClr val="0096DB"/>
    </a:accent3>
    <a:accent4>
      <a:srgbClr val="97C5EB"/>
    </a:accent4>
    <a:accent5>
      <a:srgbClr val="C00000"/>
    </a:accent5>
    <a:accent6>
      <a:srgbClr val="77B800"/>
    </a:accent6>
    <a:hlink>
      <a:srgbClr val="0039A6"/>
    </a:hlink>
    <a:folHlink>
      <a:srgbClr val="626971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EAF3FB"/>
    </a:dk2>
    <a:lt2>
      <a:srgbClr val="EEEEEE"/>
    </a:lt2>
    <a:accent1>
      <a:srgbClr val="0039A6"/>
    </a:accent1>
    <a:accent2>
      <a:srgbClr val="6A6A6A"/>
    </a:accent2>
    <a:accent3>
      <a:srgbClr val="0096DB"/>
    </a:accent3>
    <a:accent4>
      <a:srgbClr val="97C5EB"/>
    </a:accent4>
    <a:accent5>
      <a:srgbClr val="C00000"/>
    </a:accent5>
    <a:accent6>
      <a:srgbClr val="77B800"/>
    </a:accent6>
    <a:hlink>
      <a:srgbClr val="0039A6"/>
    </a:hlink>
    <a:folHlink>
      <a:srgbClr val="626971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70577B9AF174D98895EBE8860F31D" ma:contentTypeVersion="0" ma:contentTypeDescription="Create a new document." ma:contentTypeScope="" ma:versionID="48d883acae38c1b43908fbc6f4c58b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F81D88-5981-4D4E-80DB-979033A0A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BD0305-E441-4771-80EA-1C0C9DAD11D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821A0A-2500-4124-A999-C06157C4B4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786</Words>
  <Application>Microsoft Office PowerPoint</Application>
  <PresentationFormat>On-screen Show (4:3)</PresentationFormat>
  <Paragraphs>133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Times</vt:lpstr>
      <vt:lpstr>Times New Roman</vt:lpstr>
      <vt:lpstr>Wingdings</vt:lpstr>
      <vt:lpstr>generic_family_prop</vt:lpstr>
      <vt:lpstr>Office Theme</vt:lpstr>
      <vt:lpstr>Bitmap Image</vt:lpstr>
      <vt:lpstr>Increasing Adoption of Weather &amp; Turbulence Observations </vt:lpstr>
      <vt:lpstr>Agenda</vt:lpstr>
      <vt:lpstr>Scope &amp; Concept of Operations</vt:lpstr>
      <vt:lpstr>PowerPoint Presentation</vt:lpstr>
      <vt:lpstr>Recent Progress</vt:lpstr>
      <vt:lpstr>PowerPoint Presentation</vt:lpstr>
      <vt:lpstr>From FAA Presentation - January 2018, AMS</vt:lpstr>
      <vt:lpstr>Current Availability from Boeing</vt:lpstr>
      <vt:lpstr>PowerPoint Presentation</vt:lpstr>
      <vt:lpstr>PowerPoint Presentation</vt:lpstr>
      <vt:lpstr>Analysis of 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at United Airlines &amp; future outlook</vt:lpstr>
      <vt:lpstr>PowerPoint Presentation</vt:lpstr>
      <vt:lpstr>PowerPoint Presentation</vt:lpstr>
      <vt:lpstr>PowerPoint Presentation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Rahmes, Timothy F</dc:creator>
  <cp:lastModifiedBy>Rahmes, Timothy F</cp:lastModifiedBy>
  <cp:revision>80</cp:revision>
  <cp:lastPrinted>2018-06-15T14:00:13Z</cp:lastPrinted>
  <dcterms:created xsi:type="dcterms:W3CDTF">2018-05-31T18:35:21Z</dcterms:created>
  <dcterms:modified xsi:type="dcterms:W3CDTF">2018-09-05T19:53:28Z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0x01010022F70577B9AF174D98895EBE8860F31D</vt:lpwstr>
  </property>
</Properties>
</file>